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396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10" r:id="rId34"/>
  </p:sldIdLst>
  <p:sldSz cx="12192000" cy="6858000"/>
  <p:notesSz cx="6858000" cy="9144000"/>
  <p:embeddedFontLst>
    <p:embeddedFont>
      <p:font typeface="Cascadia Mono" panose="020B0609020000020004" pitchFamily="49" charset="0"/>
      <p:regular r:id="rId36"/>
      <p:bold r:id="rId37"/>
      <p:italic r:id="rId38"/>
      <p:boldItalic r:id="rId39"/>
    </p:embeddedFont>
    <p:embeddedFont>
      <p:font typeface="D-DIN" panose="020B0604020202020204" charset="0"/>
      <p:regular r:id="rId40"/>
      <p:bold r:id="rId41"/>
      <p:italic r:id="rId42"/>
    </p:embeddedFont>
  </p:embeddedFontLst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915"/>
    <a:srgbClr val="FFFFFF"/>
    <a:srgbClr val="357BBB"/>
    <a:srgbClr val="4E78BA"/>
    <a:srgbClr val="F1C43A"/>
    <a:srgbClr val="EBAF19"/>
    <a:srgbClr val="EAB221"/>
    <a:srgbClr val="BC7211"/>
    <a:srgbClr val="FFF280"/>
    <a:srgbClr val="BE9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A45D9-3DFA-46E6-8F6D-1F7088DFC4DA}" v="47" dt="2024-06-05T04:26:56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/>
    <p:restoredTop sz="94680"/>
  </p:normalViewPr>
  <p:slideViewPr>
    <p:cSldViewPr snapToGrid="0">
      <p:cViewPr varScale="1">
        <p:scale>
          <a:sx n="97" d="100"/>
          <a:sy n="97" d="100"/>
        </p:scale>
        <p:origin x="5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ati Manasatitpong" userId="cbf3b3a4-92c6-4618-a4d9-22d16900743d" providerId="ADAL" clId="{9E0A45D9-3DFA-46E6-8F6D-1F7088DFC4DA}"/>
    <pc:docChg chg="undo redo custSel addSld delSld modSld">
      <pc:chgData name="Keerati Manasatitpong" userId="cbf3b3a4-92c6-4618-a4d9-22d16900743d" providerId="ADAL" clId="{9E0A45D9-3DFA-46E6-8F6D-1F7088DFC4DA}" dt="2024-06-05T04:26:56.598" v="12815"/>
      <pc:docMkLst>
        <pc:docMk/>
      </pc:docMkLst>
      <pc:sldChg chg="addSp modSp mod">
        <pc:chgData name="Keerati Manasatitpong" userId="cbf3b3a4-92c6-4618-a4d9-22d16900743d" providerId="ADAL" clId="{9E0A45D9-3DFA-46E6-8F6D-1F7088DFC4DA}" dt="2024-06-05T04:26:56.598" v="12815"/>
        <pc:sldMkLst>
          <pc:docMk/>
          <pc:sldMk cId="213916858" sldId="396"/>
        </pc:sldMkLst>
        <pc:spChg chg="mod">
          <ac:chgData name="Keerati Manasatitpong" userId="cbf3b3a4-92c6-4618-a4d9-22d16900743d" providerId="ADAL" clId="{9E0A45D9-3DFA-46E6-8F6D-1F7088DFC4DA}" dt="2024-05-30T07:22:29.604" v="29" actId="20577"/>
          <ac:spMkLst>
            <pc:docMk/>
            <pc:sldMk cId="213916858" sldId="396"/>
            <ac:spMk id="2" creationId="{3287C681-683C-4347-9697-F3E9F4659BD1}"/>
          </ac:spMkLst>
        </pc:spChg>
        <pc:picChg chg="add mod">
          <ac:chgData name="Keerati Manasatitpong" userId="cbf3b3a4-92c6-4618-a4d9-22d16900743d" providerId="ADAL" clId="{9E0A45D9-3DFA-46E6-8F6D-1F7088DFC4DA}" dt="2024-06-05T04:26:56.598" v="12815"/>
          <ac:picMkLst>
            <pc:docMk/>
            <pc:sldMk cId="213916858" sldId="396"/>
            <ac:picMk id="3" creationId="{E93EDE01-C756-A322-4C1E-B3272B3D6C7B}"/>
          </ac:picMkLst>
        </pc:picChg>
      </pc:sldChg>
      <pc:sldChg chg="del">
        <pc:chgData name="Keerati Manasatitpong" userId="cbf3b3a4-92c6-4618-a4d9-22d16900743d" providerId="ADAL" clId="{9E0A45D9-3DFA-46E6-8F6D-1F7088DFC4DA}" dt="2024-05-30T07:22:11.081" v="3" actId="2696"/>
        <pc:sldMkLst>
          <pc:docMk/>
          <pc:sldMk cId="1251430239" sldId="411"/>
        </pc:sldMkLst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1215572925" sldId="412"/>
        </pc:sldMkLst>
      </pc:sldChg>
      <pc:sldChg chg="modSp add mod">
        <pc:chgData name="Keerati Manasatitpong" userId="cbf3b3a4-92c6-4618-a4d9-22d16900743d" providerId="ADAL" clId="{9E0A45D9-3DFA-46E6-8F6D-1F7088DFC4DA}" dt="2024-05-31T03:50:55.943" v="6395" actId="20577"/>
        <pc:sldMkLst>
          <pc:docMk/>
          <pc:sldMk cId="3480204173" sldId="412"/>
        </pc:sldMkLst>
        <pc:spChg chg="mod">
          <ac:chgData name="Keerati Manasatitpong" userId="cbf3b3a4-92c6-4618-a4d9-22d16900743d" providerId="ADAL" clId="{9E0A45D9-3DFA-46E6-8F6D-1F7088DFC4DA}" dt="2024-05-31T03:50:55.943" v="6395" actId="20577"/>
          <ac:spMkLst>
            <pc:docMk/>
            <pc:sldMk cId="3480204173" sldId="412"/>
            <ac:spMk id="5" creationId="{E28FDDA6-6BC9-7A9B-A32A-712DB1AEE0A7}"/>
          </ac:spMkLst>
        </pc:spChg>
      </pc:sldChg>
      <pc:sldChg chg="addSp delSp modSp new mod">
        <pc:chgData name="Keerati Manasatitpong" userId="cbf3b3a4-92c6-4618-a4d9-22d16900743d" providerId="ADAL" clId="{9E0A45D9-3DFA-46E6-8F6D-1F7088DFC4DA}" dt="2024-05-30T07:27:51.173" v="60" actId="20577"/>
        <pc:sldMkLst>
          <pc:docMk/>
          <pc:sldMk cId="1662443700" sldId="413"/>
        </pc:sldMkLst>
        <pc:spChg chg="mod">
          <ac:chgData name="Keerati Manasatitpong" userId="cbf3b3a4-92c6-4618-a4d9-22d16900743d" providerId="ADAL" clId="{9E0A45D9-3DFA-46E6-8F6D-1F7088DFC4DA}" dt="2024-05-30T07:22:55.429" v="44" actId="20577"/>
          <ac:spMkLst>
            <pc:docMk/>
            <pc:sldMk cId="1662443700" sldId="413"/>
            <ac:spMk id="2" creationId="{9901B801-F45D-D596-160E-72DDBF316275}"/>
          </ac:spMkLst>
        </pc:spChg>
        <pc:spChg chg="del">
          <ac:chgData name="Keerati Manasatitpong" userId="cbf3b3a4-92c6-4618-a4d9-22d16900743d" providerId="ADAL" clId="{9E0A45D9-3DFA-46E6-8F6D-1F7088DFC4DA}" dt="2024-05-30T07:26:58.283" v="45"/>
          <ac:spMkLst>
            <pc:docMk/>
            <pc:sldMk cId="1662443700" sldId="413"/>
            <ac:spMk id="3" creationId="{163CB02A-10EA-7582-5628-D5E7B5F2125E}"/>
          </ac:spMkLst>
        </pc:spChg>
        <pc:spChg chg="add mod">
          <ac:chgData name="Keerati Manasatitpong" userId="cbf3b3a4-92c6-4618-a4d9-22d16900743d" providerId="ADAL" clId="{9E0A45D9-3DFA-46E6-8F6D-1F7088DFC4DA}" dt="2024-05-30T07:27:51.173" v="60" actId="20577"/>
          <ac:spMkLst>
            <pc:docMk/>
            <pc:sldMk cId="1662443700" sldId="413"/>
            <ac:spMk id="7" creationId="{CD1FDD2D-87D3-AE50-B8AF-E987DED577B9}"/>
          </ac:spMkLst>
        </pc:spChg>
        <pc:picChg chg="add mod">
          <ac:chgData name="Keerati Manasatitpong" userId="cbf3b3a4-92c6-4618-a4d9-22d16900743d" providerId="ADAL" clId="{9E0A45D9-3DFA-46E6-8F6D-1F7088DFC4DA}" dt="2024-05-30T07:26:58.283" v="45"/>
          <ac:picMkLst>
            <pc:docMk/>
            <pc:sldMk cId="1662443700" sldId="413"/>
            <ac:picMk id="1026" creationId="{D55AC8DE-562F-3DBA-2BB0-F59066C72491}"/>
          </ac:picMkLst>
        </pc:pic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3948406530" sldId="413"/>
        </pc:sldMkLst>
      </pc:sldChg>
      <pc:sldChg chg="addSp modSp new mod">
        <pc:chgData name="Keerati Manasatitpong" userId="cbf3b3a4-92c6-4618-a4d9-22d16900743d" providerId="ADAL" clId="{9E0A45D9-3DFA-46E6-8F6D-1F7088DFC4DA}" dt="2024-05-30T08:58:37.103" v="481" actId="20577"/>
        <pc:sldMkLst>
          <pc:docMk/>
          <pc:sldMk cId="1150718153" sldId="414"/>
        </pc:sldMkLst>
        <pc:spChg chg="mod">
          <ac:chgData name="Keerati Manasatitpong" userId="cbf3b3a4-92c6-4618-a4d9-22d16900743d" providerId="ADAL" clId="{9E0A45D9-3DFA-46E6-8F6D-1F7088DFC4DA}" dt="2024-05-30T08:09:20.605" v="78" actId="20577"/>
          <ac:spMkLst>
            <pc:docMk/>
            <pc:sldMk cId="1150718153" sldId="414"/>
            <ac:spMk id="2" creationId="{55FD8C3D-BEE0-49BB-908B-0518ABC1F75F}"/>
          </ac:spMkLst>
        </pc:spChg>
        <pc:spChg chg="mod">
          <ac:chgData name="Keerati Manasatitpong" userId="cbf3b3a4-92c6-4618-a4d9-22d16900743d" providerId="ADAL" clId="{9E0A45D9-3DFA-46E6-8F6D-1F7088DFC4DA}" dt="2024-05-30T08:58:37.103" v="481" actId="20577"/>
          <ac:spMkLst>
            <pc:docMk/>
            <pc:sldMk cId="1150718153" sldId="414"/>
            <ac:spMk id="3" creationId="{D762E1D8-EAE3-4DAF-519B-1B393CD42210}"/>
          </ac:spMkLst>
        </pc:spChg>
        <pc:spChg chg="add mod">
          <ac:chgData name="Keerati Manasatitpong" userId="cbf3b3a4-92c6-4618-a4d9-22d16900743d" providerId="ADAL" clId="{9E0A45D9-3DFA-46E6-8F6D-1F7088DFC4DA}" dt="2024-05-30T08:21:53.614" v="175" actId="571"/>
          <ac:spMkLst>
            <pc:docMk/>
            <pc:sldMk cId="1150718153" sldId="414"/>
            <ac:spMk id="7" creationId="{2469E1C7-E44E-6A9C-6EC5-EB438F577B0C}"/>
          </ac:spMkLst>
        </pc:spChg>
        <pc:spChg chg="add mod">
          <ac:chgData name="Keerati Manasatitpong" userId="cbf3b3a4-92c6-4618-a4d9-22d16900743d" providerId="ADAL" clId="{9E0A45D9-3DFA-46E6-8F6D-1F7088DFC4DA}" dt="2024-05-30T08:32:51.882" v="261" actId="313"/>
          <ac:spMkLst>
            <pc:docMk/>
            <pc:sldMk cId="1150718153" sldId="414"/>
            <ac:spMk id="9" creationId="{DA5F6B93-1AE3-D276-190F-A931BE625A47}"/>
          </ac:spMkLst>
        </pc:spChg>
        <pc:picChg chg="add mod">
          <ac:chgData name="Keerati Manasatitpong" userId="cbf3b3a4-92c6-4618-a4d9-22d16900743d" providerId="ADAL" clId="{9E0A45D9-3DFA-46E6-8F6D-1F7088DFC4DA}" dt="2024-05-30T08:21:53.614" v="175" actId="571"/>
          <ac:picMkLst>
            <pc:docMk/>
            <pc:sldMk cId="1150718153" sldId="414"/>
            <ac:picMk id="8" creationId="{885A521F-7B04-8158-D151-3E576561A3E3}"/>
          </ac:picMkLst>
        </pc:picChg>
        <pc:picChg chg="add mod">
          <ac:chgData name="Keerati Manasatitpong" userId="cbf3b3a4-92c6-4618-a4d9-22d16900743d" providerId="ADAL" clId="{9E0A45D9-3DFA-46E6-8F6D-1F7088DFC4DA}" dt="2024-05-30T08:22:00.845" v="176" actId="1076"/>
          <ac:picMkLst>
            <pc:docMk/>
            <pc:sldMk cId="1150718153" sldId="414"/>
            <ac:picMk id="2050" creationId="{EEC72F79-B729-66A0-F137-ED270BC2EEFE}"/>
          </ac:picMkLst>
        </pc:picChg>
        <pc:picChg chg="add mod">
          <ac:chgData name="Keerati Manasatitpong" userId="cbf3b3a4-92c6-4618-a4d9-22d16900743d" providerId="ADAL" clId="{9E0A45D9-3DFA-46E6-8F6D-1F7088DFC4DA}" dt="2024-05-30T08:53:22.551" v="401" actId="1076"/>
          <ac:picMkLst>
            <pc:docMk/>
            <pc:sldMk cId="1150718153" sldId="414"/>
            <ac:picMk id="2052" creationId="{EA34CDFD-1EB3-4B01-1D11-B17EBF1795E9}"/>
          </ac:picMkLst>
        </pc:pic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3969465498" sldId="414"/>
        </pc:sldMkLst>
      </pc:sldChg>
      <pc:sldChg chg="modSp new mod">
        <pc:chgData name="Keerati Manasatitpong" userId="cbf3b3a4-92c6-4618-a4d9-22d16900743d" providerId="ADAL" clId="{9E0A45D9-3DFA-46E6-8F6D-1F7088DFC4DA}" dt="2024-05-30T10:03:53.989" v="1407" actId="20577"/>
        <pc:sldMkLst>
          <pc:docMk/>
          <pc:sldMk cId="2129468033" sldId="415"/>
        </pc:sldMkLst>
        <pc:spChg chg="mod">
          <ac:chgData name="Keerati Manasatitpong" userId="cbf3b3a4-92c6-4618-a4d9-22d16900743d" providerId="ADAL" clId="{9E0A45D9-3DFA-46E6-8F6D-1F7088DFC4DA}" dt="2024-05-30T08:59:03.550" v="484" actId="20577"/>
          <ac:spMkLst>
            <pc:docMk/>
            <pc:sldMk cId="2129468033" sldId="415"/>
            <ac:spMk id="2" creationId="{7EA7ECB5-846A-CAE9-5650-5A7B01EBB19F}"/>
          </ac:spMkLst>
        </pc:spChg>
        <pc:spChg chg="mod">
          <ac:chgData name="Keerati Manasatitpong" userId="cbf3b3a4-92c6-4618-a4d9-22d16900743d" providerId="ADAL" clId="{9E0A45D9-3DFA-46E6-8F6D-1F7088DFC4DA}" dt="2024-05-30T10:03:53.989" v="1407" actId="20577"/>
          <ac:spMkLst>
            <pc:docMk/>
            <pc:sldMk cId="2129468033" sldId="415"/>
            <ac:spMk id="3" creationId="{9B7D4912-0706-D420-E8D9-46EB12D64EA5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3026762727" sldId="415"/>
        </pc:sldMkLst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2979227535" sldId="416"/>
        </pc:sldMkLst>
      </pc:sldChg>
      <pc:sldChg chg="modSp new mod">
        <pc:chgData name="Keerati Manasatitpong" userId="cbf3b3a4-92c6-4618-a4d9-22d16900743d" providerId="ADAL" clId="{9E0A45D9-3DFA-46E6-8F6D-1F7088DFC4DA}" dt="2024-05-30T11:01:44.389" v="2236" actId="14100"/>
        <pc:sldMkLst>
          <pc:docMk/>
          <pc:sldMk cId="3561600411" sldId="416"/>
        </pc:sldMkLst>
        <pc:spChg chg="mod">
          <ac:chgData name="Keerati Manasatitpong" userId="cbf3b3a4-92c6-4618-a4d9-22d16900743d" providerId="ADAL" clId="{9E0A45D9-3DFA-46E6-8F6D-1F7088DFC4DA}" dt="2024-05-30T11:01:44.389" v="2236" actId="14100"/>
          <ac:spMkLst>
            <pc:docMk/>
            <pc:sldMk cId="3561600411" sldId="416"/>
            <ac:spMk id="2" creationId="{7F80057D-E1C2-37E9-39B6-E603EE684A14}"/>
          </ac:spMkLst>
        </pc:spChg>
        <pc:spChg chg="mod">
          <ac:chgData name="Keerati Manasatitpong" userId="cbf3b3a4-92c6-4618-a4d9-22d16900743d" providerId="ADAL" clId="{9E0A45D9-3DFA-46E6-8F6D-1F7088DFC4DA}" dt="2024-05-30T10:51:49.477" v="2228" actId="20577"/>
          <ac:spMkLst>
            <pc:docMk/>
            <pc:sldMk cId="3561600411" sldId="416"/>
            <ac:spMk id="3" creationId="{32CBC7CD-C947-2112-2EC4-489AAB557C2F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596703266" sldId="417"/>
        </pc:sldMkLst>
      </pc:sldChg>
      <pc:sldChg chg="modSp new mod">
        <pc:chgData name="Keerati Manasatitpong" userId="cbf3b3a4-92c6-4618-a4d9-22d16900743d" providerId="ADAL" clId="{9E0A45D9-3DFA-46E6-8F6D-1F7088DFC4DA}" dt="2024-05-30T11:04:56.839" v="2581" actId="20577"/>
        <pc:sldMkLst>
          <pc:docMk/>
          <pc:sldMk cId="3560651500" sldId="417"/>
        </pc:sldMkLst>
        <pc:spChg chg="mod">
          <ac:chgData name="Keerati Manasatitpong" userId="cbf3b3a4-92c6-4618-a4d9-22d16900743d" providerId="ADAL" clId="{9E0A45D9-3DFA-46E6-8F6D-1F7088DFC4DA}" dt="2024-05-30T10:11:47.357" v="1596" actId="20577"/>
          <ac:spMkLst>
            <pc:docMk/>
            <pc:sldMk cId="3560651500" sldId="417"/>
            <ac:spMk id="2" creationId="{3E9A1951-36F7-10B5-C8AF-1326649190B8}"/>
          </ac:spMkLst>
        </pc:spChg>
        <pc:spChg chg="mod">
          <ac:chgData name="Keerati Manasatitpong" userId="cbf3b3a4-92c6-4618-a4d9-22d16900743d" providerId="ADAL" clId="{9E0A45D9-3DFA-46E6-8F6D-1F7088DFC4DA}" dt="2024-05-30T11:04:56.839" v="2581" actId="20577"/>
          <ac:spMkLst>
            <pc:docMk/>
            <pc:sldMk cId="3560651500" sldId="417"/>
            <ac:spMk id="3" creationId="{FC0E7C35-AD69-99F0-16EC-C20D3FAD0A1A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2987309631" sldId="418"/>
        </pc:sldMkLst>
      </pc:sldChg>
      <pc:sldChg chg="modSp new mod">
        <pc:chgData name="Keerati Manasatitpong" userId="cbf3b3a4-92c6-4618-a4d9-22d16900743d" providerId="ADAL" clId="{9E0A45D9-3DFA-46E6-8F6D-1F7088DFC4DA}" dt="2024-05-31T02:04:30.294" v="3070" actId="20577"/>
        <pc:sldMkLst>
          <pc:docMk/>
          <pc:sldMk cId="3372054294" sldId="418"/>
        </pc:sldMkLst>
        <pc:spChg chg="mod">
          <ac:chgData name="Keerati Manasatitpong" userId="cbf3b3a4-92c6-4618-a4d9-22d16900743d" providerId="ADAL" clId="{9E0A45D9-3DFA-46E6-8F6D-1F7088DFC4DA}" dt="2024-05-31T02:01:57.870" v="2953" actId="20577"/>
          <ac:spMkLst>
            <pc:docMk/>
            <pc:sldMk cId="3372054294" sldId="418"/>
            <ac:spMk id="2" creationId="{774C0CA6-5213-815A-9AA0-2BA2B65CE082}"/>
          </ac:spMkLst>
        </pc:spChg>
        <pc:spChg chg="mod">
          <ac:chgData name="Keerati Manasatitpong" userId="cbf3b3a4-92c6-4618-a4d9-22d16900743d" providerId="ADAL" clId="{9E0A45D9-3DFA-46E6-8F6D-1F7088DFC4DA}" dt="2024-05-31T02:04:30.294" v="3070" actId="20577"/>
          <ac:spMkLst>
            <pc:docMk/>
            <pc:sldMk cId="3372054294" sldId="418"/>
            <ac:spMk id="3" creationId="{6B829852-A802-4720-121A-4C06E85E4CBE}"/>
          </ac:spMkLst>
        </pc:spChg>
      </pc:sldChg>
      <pc:sldChg chg="del">
        <pc:chgData name="Keerati Manasatitpong" userId="cbf3b3a4-92c6-4618-a4d9-22d16900743d" providerId="ADAL" clId="{9E0A45D9-3DFA-46E6-8F6D-1F7088DFC4DA}" dt="2024-05-30T07:21:59.183" v="1" actId="2696"/>
        <pc:sldMkLst>
          <pc:docMk/>
          <pc:sldMk cId="1865058442" sldId="419"/>
        </pc:sldMkLst>
      </pc:sldChg>
      <pc:sldChg chg="modSp new mod">
        <pc:chgData name="Keerati Manasatitpong" userId="cbf3b3a4-92c6-4618-a4d9-22d16900743d" providerId="ADAL" clId="{9E0A45D9-3DFA-46E6-8F6D-1F7088DFC4DA}" dt="2024-05-31T02:37:24.328" v="4667" actId="20577"/>
        <pc:sldMkLst>
          <pc:docMk/>
          <pc:sldMk cId="2872531774" sldId="419"/>
        </pc:sldMkLst>
        <pc:spChg chg="mod">
          <ac:chgData name="Keerati Manasatitpong" userId="cbf3b3a4-92c6-4618-a4d9-22d16900743d" providerId="ADAL" clId="{9E0A45D9-3DFA-46E6-8F6D-1F7088DFC4DA}" dt="2024-05-31T02:07:31.288" v="3438" actId="20577"/>
          <ac:spMkLst>
            <pc:docMk/>
            <pc:sldMk cId="2872531774" sldId="419"/>
            <ac:spMk id="2" creationId="{57DD1FB4-87B6-7AA8-13FB-1B0B8CFDA98E}"/>
          </ac:spMkLst>
        </pc:spChg>
        <pc:spChg chg="mod">
          <ac:chgData name="Keerati Manasatitpong" userId="cbf3b3a4-92c6-4618-a4d9-22d16900743d" providerId="ADAL" clId="{9E0A45D9-3DFA-46E6-8F6D-1F7088DFC4DA}" dt="2024-05-31T02:37:24.328" v="4667" actId="20577"/>
          <ac:spMkLst>
            <pc:docMk/>
            <pc:sldMk cId="2872531774" sldId="419"/>
            <ac:spMk id="3" creationId="{DF084A6A-3CB4-F606-3D4C-3248D01A1915}"/>
          </ac:spMkLst>
        </pc:spChg>
      </pc:sldChg>
      <pc:sldChg chg="modSp new mod">
        <pc:chgData name="Keerati Manasatitpong" userId="cbf3b3a4-92c6-4618-a4d9-22d16900743d" providerId="ADAL" clId="{9E0A45D9-3DFA-46E6-8F6D-1F7088DFC4DA}" dt="2024-05-31T02:33:21.707" v="4287" actId="27636"/>
        <pc:sldMkLst>
          <pc:docMk/>
          <pc:sldMk cId="1305733583" sldId="420"/>
        </pc:sldMkLst>
        <pc:spChg chg="mod">
          <ac:chgData name="Keerati Manasatitpong" userId="cbf3b3a4-92c6-4618-a4d9-22d16900743d" providerId="ADAL" clId="{9E0A45D9-3DFA-46E6-8F6D-1F7088DFC4DA}" dt="2024-05-31T02:15:41.921" v="3461" actId="20577"/>
          <ac:spMkLst>
            <pc:docMk/>
            <pc:sldMk cId="1305733583" sldId="420"/>
            <ac:spMk id="2" creationId="{B2013DC0-AC76-FB95-57F5-159AB859118B}"/>
          </ac:spMkLst>
        </pc:spChg>
        <pc:spChg chg="mod">
          <ac:chgData name="Keerati Manasatitpong" userId="cbf3b3a4-92c6-4618-a4d9-22d16900743d" providerId="ADAL" clId="{9E0A45D9-3DFA-46E6-8F6D-1F7088DFC4DA}" dt="2024-05-31T02:33:21.707" v="4287" actId="27636"/>
          <ac:spMkLst>
            <pc:docMk/>
            <pc:sldMk cId="1305733583" sldId="420"/>
            <ac:spMk id="3" creationId="{E5930ABB-91BD-2A56-DA20-D9AE32BF41D3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1721043895" sldId="420"/>
        </pc:sldMkLst>
      </pc:sldChg>
      <pc:sldChg chg="modSp new mod">
        <pc:chgData name="Keerati Manasatitpong" userId="cbf3b3a4-92c6-4618-a4d9-22d16900743d" providerId="ADAL" clId="{9E0A45D9-3DFA-46E6-8F6D-1F7088DFC4DA}" dt="2024-05-31T02:55:33.389" v="5100" actId="20577"/>
        <pc:sldMkLst>
          <pc:docMk/>
          <pc:sldMk cId="907545802" sldId="421"/>
        </pc:sldMkLst>
        <pc:spChg chg="mod">
          <ac:chgData name="Keerati Manasatitpong" userId="cbf3b3a4-92c6-4618-a4d9-22d16900743d" providerId="ADAL" clId="{9E0A45D9-3DFA-46E6-8F6D-1F7088DFC4DA}" dt="2024-05-31T02:26:03.313" v="4057" actId="20577"/>
          <ac:spMkLst>
            <pc:docMk/>
            <pc:sldMk cId="907545802" sldId="421"/>
            <ac:spMk id="2" creationId="{78A82A82-1C97-EDA1-C361-BCA97F719B26}"/>
          </ac:spMkLst>
        </pc:spChg>
        <pc:spChg chg="mod">
          <ac:chgData name="Keerati Manasatitpong" userId="cbf3b3a4-92c6-4618-a4d9-22d16900743d" providerId="ADAL" clId="{9E0A45D9-3DFA-46E6-8F6D-1F7088DFC4DA}" dt="2024-05-31T02:55:33.389" v="5100" actId="20577"/>
          <ac:spMkLst>
            <pc:docMk/>
            <pc:sldMk cId="907545802" sldId="421"/>
            <ac:spMk id="3" creationId="{C790372E-9D60-EA6F-E60F-4F37E375D762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3060664917" sldId="421"/>
        </pc:sldMkLst>
      </pc:sldChg>
      <pc:sldChg chg="modSp new mod">
        <pc:chgData name="Keerati Manasatitpong" userId="cbf3b3a4-92c6-4618-a4d9-22d16900743d" providerId="ADAL" clId="{9E0A45D9-3DFA-46E6-8F6D-1F7088DFC4DA}" dt="2024-05-31T03:48:45.709" v="6375" actId="20577"/>
        <pc:sldMkLst>
          <pc:docMk/>
          <pc:sldMk cId="2848550994" sldId="422"/>
        </pc:sldMkLst>
        <pc:spChg chg="mod">
          <ac:chgData name="Keerati Manasatitpong" userId="cbf3b3a4-92c6-4618-a4d9-22d16900743d" providerId="ADAL" clId="{9E0A45D9-3DFA-46E6-8F6D-1F7088DFC4DA}" dt="2024-05-31T02:55:54.189" v="5133" actId="20577"/>
          <ac:spMkLst>
            <pc:docMk/>
            <pc:sldMk cId="2848550994" sldId="422"/>
            <ac:spMk id="2" creationId="{A74B313B-2491-B2F7-E0F7-8F8CB45FBC9B}"/>
          </ac:spMkLst>
        </pc:spChg>
        <pc:spChg chg="mod">
          <ac:chgData name="Keerati Manasatitpong" userId="cbf3b3a4-92c6-4618-a4d9-22d16900743d" providerId="ADAL" clId="{9E0A45D9-3DFA-46E6-8F6D-1F7088DFC4DA}" dt="2024-05-31T03:48:45.709" v="6375" actId="20577"/>
          <ac:spMkLst>
            <pc:docMk/>
            <pc:sldMk cId="2848550994" sldId="422"/>
            <ac:spMk id="3" creationId="{00B0FC10-591B-B6F8-D298-F8E1D514D821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3528138520" sldId="422"/>
        </pc:sldMkLst>
      </pc:sldChg>
      <pc:sldChg chg="modSp new mod">
        <pc:chgData name="Keerati Manasatitpong" userId="cbf3b3a4-92c6-4618-a4d9-22d16900743d" providerId="ADAL" clId="{9E0A45D9-3DFA-46E6-8F6D-1F7088DFC4DA}" dt="2024-05-31T03:44:06.534" v="5919" actId="20577"/>
        <pc:sldMkLst>
          <pc:docMk/>
          <pc:sldMk cId="791837262" sldId="423"/>
        </pc:sldMkLst>
        <pc:spChg chg="mod">
          <ac:chgData name="Keerati Manasatitpong" userId="cbf3b3a4-92c6-4618-a4d9-22d16900743d" providerId="ADAL" clId="{9E0A45D9-3DFA-46E6-8F6D-1F7088DFC4DA}" dt="2024-05-31T03:28:27.485" v="5455" actId="20577"/>
          <ac:spMkLst>
            <pc:docMk/>
            <pc:sldMk cId="791837262" sldId="423"/>
            <ac:spMk id="2" creationId="{9C25532F-53D6-9065-3D79-85DA071F12D3}"/>
          </ac:spMkLst>
        </pc:spChg>
        <pc:spChg chg="mod">
          <ac:chgData name="Keerati Manasatitpong" userId="cbf3b3a4-92c6-4618-a4d9-22d16900743d" providerId="ADAL" clId="{9E0A45D9-3DFA-46E6-8F6D-1F7088DFC4DA}" dt="2024-05-31T03:44:06.534" v="5919" actId="20577"/>
          <ac:spMkLst>
            <pc:docMk/>
            <pc:sldMk cId="791837262" sldId="423"/>
            <ac:spMk id="3" creationId="{B50BADF1-F663-CCD5-6B58-DAD158CD667A}"/>
          </ac:spMkLst>
        </pc:sp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1504114044" sldId="423"/>
        </pc:sldMkLst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1194512794" sldId="424"/>
        </pc:sldMkLst>
      </pc:sldChg>
      <pc:sldChg chg="modSp new mod">
        <pc:chgData name="Keerati Manasatitpong" userId="cbf3b3a4-92c6-4618-a4d9-22d16900743d" providerId="ADAL" clId="{9E0A45D9-3DFA-46E6-8F6D-1F7088DFC4DA}" dt="2024-05-31T03:58:47.606" v="6478" actId="20577"/>
        <pc:sldMkLst>
          <pc:docMk/>
          <pc:sldMk cId="3274467993" sldId="424"/>
        </pc:sldMkLst>
        <pc:spChg chg="mod">
          <ac:chgData name="Keerati Manasatitpong" userId="cbf3b3a4-92c6-4618-a4d9-22d16900743d" providerId="ADAL" clId="{9E0A45D9-3DFA-46E6-8F6D-1F7088DFC4DA}" dt="2024-05-31T03:41:13.210" v="5832" actId="20577"/>
          <ac:spMkLst>
            <pc:docMk/>
            <pc:sldMk cId="3274467993" sldId="424"/>
            <ac:spMk id="2" creationId="{096EAB4E-AE90-B9D4-C255-AC58188722C4}"/>
          </ac:spMkLst>
        </pc:spChg>
        <pc:spChg chg="mod">
          <ac:chgData name="Keerati Manasatitpong" userId="cbf3b3a4-92c6-4618-a4d9-22d16900743d" providerId="ADAL" clId="{9E0A45D9-3DFA-46E6-8F6D-1F7088DFC4DA}" dt="2024-05-31T03:58:47.606" v="6478" actId="20577"/>
          <ac:spMkLst>
            <pc:docMk/>
            <pc:sldMk cId="3274467993" sldId="424"/>
            <ac:spMk id="3" creationId="{E9081096-5072-9054-8342-72EBA5FDA85F}"/>
          </ac:spMkLst>
        </pc:spChg>
      </pc:sldChg>
      <pc:sldChg chg="addSp modSp new mod">
        <pc:chgData name="Keerati Manasatitpong" userId="cbf3b3a4-92c6-4618-a4d9-22d16900743d" providerId="ADAL" clId="{9E0A45D9-3DFA-46E6-8F6D-1F7088DFC4DA}" dt="2024-05-31T04:03:58.850" v="6573" actId="1076"/>
        <pc:sldMkLst>
          <pc:docMk/>
          <pc:sldMk cId="1494112334" sldId="425"/>
        </pc:sldMkLst>
        <pc:spChg chg="mod">
          <ac:chgData name="Keerati Manasatitpong" userId="cbf3b3a4-92c6-4618-a4d9-22d16900743d" providerId="ADAL" clId="{9E0A45D9-3DFA-46E6-8F6D-1F7088DFC4DA}" dt="2024-05-31T03:59:08.941" v="6481" actId="20577"/>
          <ac:spMkLst>
            <pc:docMk/>
            <pc:sldMk cId="1494112334" sldId="425"/>
            <ac:spMk id="2" creationId="{7BCCBABD-0271-B75D-B4DD-B6522AC44253}"/>
          </ac:spMkLst>
        </pc:spChg>
        <pc:spChg chg="mod">
          <ac:chgData name="Keerati Manasatitpong" userId="cbf3b3a4-92c6-4618-a4d9-22d16900743d" providerId="ADAL" clId="{9E0A45D9-3DFA-46E6-8F6D-1F7088DFC4DA}" dt="2024-05-31T04:02:10.117" v="6563" actId="20577"/>
          <ac:spMkLst>
            <pc:docMk/>
            <pc:sldMk cId="1494112334" sldId="425"/>
            <ac:spMk id="3" creationId="{BC179D2F-9E6F-EBCB-DCCB-D015D2C76866}"/>
          </ac:spMkLst>
        </pc:spChg>
        <pc:picChg chg="add mod">
          <ac:chgData name="Keerati Manasatitpong" userId="cbf3b3a4-92c6-4618-a4d9-22d16900743d" providerId="ADAL" clId="{9E0A45D9-3DFA-46E6-8F6D-1F7088DFC4DA}" dt="2024-05-31T04:03:13.873" v="6568" actId="931"/>
          <ac:picMkLst>
            <pc:docMk/>
            <pc:sldMk cId="1494112334" sldId="425"/>
            <ac:picMk id="8" creationId="{BC7D4F85-791B-F035-AB46-69BE4C02384E}"/>
          </ac:picMkLst>
        </pc:picChg>
        <pc:picChg chg="add mod">
          <ac:chgData name="Keerati Manasatitpong" userId="cbf3b3a4-92c6-4618-a4d9-22d16900743d" providerId="ADAL" clId="{9E0A45D9-3DFA-46E6-8F6D-1F7088DFC4DA}" dt="2024-05-31T04:03:58.850" v="6573" actId="1076"/>
          <ac:picMkLst>
            <pc:docMk/>
            <pc:sldMk cId="1494112334" sldId="425"/>
            <ac:picMk id="10" creationId="{FE599F2C-FADB-1D0E-F532-14DA64A8773E}"/>
          </ac:picMkLst>
        </pc:picChg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2227885709" sldId="425"/>
        </pc:sldMkLst>
      </pc:sldChg>
      <pc:sldChg chg="del">
        <pc:chgData name="Keerati Manasatitpong" userId="cbf3b3a4-92c6-4618-a4d9-22d16900743d" providerId="ADAL" clId="{9E0A45D9-3DFA-46E6-8F6D-1F7088DFC4DA}" dt="2024-05-30T07:21:54.730" v="0" actId="2696"/>
        <pc:sldMkLst>
          <pc:docMk/>
          <pc:sldMk cId="2091905005" sldId="426"/>
        </pc:sldMkLst>
      </pc:sldChg>
      <pc:sldChg chg="addSp modSp new mod">
        <pc:chgData name="Keerati Manasatitpong" userId="cbf3b3a4-92c6-4618-a4d9-22d16900743d" providerId="ADAL" clId="{9E0A45D9-3DFA-46E6-8F6D-1F7088DFC4DA}" dt="2024-05-31T04:12:18.774" v="6770" actId="20577"/>
        <pc:sldMkLst>
          <pc:docMk/>
          <pc:sldMk cId="3267561036" sldId="426"/>
        </pc:sldMkLst>
        <pc:spChg chg="mod">
          <ac:chgData name="Keerati Manasatitpong" userId="cbf3b3a4-92c6-4618-a4d9-22d16900743d" providerId="ADAL" clId="{9E0A45D9-3DFA-46E6-8F6D-1F7088DFC4DA}" dt="2024-05-31T04:04:46.338" v="6576" actId="20577"/>
          <ac:spMkLst>
            <pc:docMk/>
            <pc:sldMk cId="3267561036" sldId="426"/>
            <ac:spMk id="2" creationId="{8BDF218D-0516-3413-3A13-1AB33F3D5257}"/>
          </ac:spMkLst>
        </pc:spChg>
        <pc:spChg chg="mod">
          <ac:chgData name="Keerati Manasatitpong" userId="cbf3b3a4-92c6-4618-a4d9-22d16900743d" providerId="ADAL" clId="{9E0A45D9-3DFA-46E6-8F6D-1F7088DFC4DA}" dt="2024-05-31T04:12:18.774" v="6770" actId="20577"/>
          <ac:spMkLst>
            <pc:docMk/>
            <pc:sldMk cId="3267561036" sldId="426"/>
            <ac:spMk id="3" creationId="{0CAC7929-58B8-1555-626D-1F670A812379}"/>
          </ac:spMkLst>
        </pc:spChg>
        <pc:picChg chg="add mod">
          <ac:chgData name="Keerati Manasatitpong" userId="cbf3b3a4-92c6-4618-a4d9-22d16900743d" providerId="ADAL" clId="{9E0A45D9-3DFA-46E6-8F6D-1F7088DFC4DA}" dt="2024-05-31T04:10:37.461" v="6611" actId="1076"/>
          <ac:picMkLst>
            <pc:docMk/>
            <pc:sldMk cId="3267561036" sldId="426"/>
            <ac:picMk id="8" creationId="{1652EEF9-7EC8-4EFE-BA81-D8321A0DF163}"/>
          </ac:picMkLst>
        </pc:picChg>
      </pc:sldChg>
      <pc:sldChg chg="addSp modSp new mod">
        <pc:chgData name="Keerati Manasatitpong" userId="cbf3b3a4-92c6-4618-a4d9-22d16900743d" providerId="ADAL" clId="{9E0A45D9-3DFA-46E6-8F6D-1F7088DFC4DA}" dt="2024-05-31T04:26:25.185" v="7262" actId="13926"/>
        <pc:sldMkLst>
          <pc:docMk/>
          <pc:sldMk cId="242162167" sldId="427"/>
        </pc:sldMkLst>
        <pc:spChg chg="mod">
          <ac:chgData name="Keerati Manasatitpong" userId="cbf3b3a4-92c6-4618-a4d9-22d16900743d" providerId="ADAL" clId="{9E0A45D9-3DFA-46E6-8F6D-1F7088DFC4DA}" dt="2024-05-31T04:12:43.409" v="6783" actId="20577"/>
          <ac:spMkLst>
            <pc:docMk/>
            <pc:sldMk cId="242162167" sldId="427"/>
            <ac:spMk id="2" creationId="{71367F52-F53F-9E69-F149-3A3C93D1640F}"/>
          </ac:spMkLst>
        </pc:spChg>
        <pc:spChg chg="mod">
          <ac:chgData name="Keerati Manasatitpong" userId="cbf3b3a4-92c6-4618-a4d9-22d16900743d" providerId="ADAL" clId="{9E0A45D9-3DFA-46E6-8F6D-1F7088DFC4DA}" dt="2024-05-31T04:26:25.185" v="7262" actId="13926"/>
          <ac:spMkLst>
            <pc:docMk/>
            <pc:sldMk cId="242162167" sldId="427"/>
            <ac:spMk id="3" creationId="{5FAC149A-45F0-E4BB-E6EC-14690E0B96D7}"/>
          </ac:spMkLst>
        </pc:spChg>
        <pc:grpChg chg="add mod">
          <ac:chgData name="Keerati Manasatitpong" userId="cbf3b3a4-92c6-4618-a4d9-22d16900743d" providerId="ADAL" clId="{9E0A45D9-3DFA-46E6-8F6D-1F7088DFC4DA}" dt="2024-05-31T04:21:32.411" v="7059" actId="164"/>
          <ac:grpSpMkLst>
            <pc:docMk/>
            <pc:sldMk cId="242162167" sldId="427"/>
            <ac:grpSpMk id="10" creationId="{772AFA08-F9AE-A8AD-3CC4-1E7147B092D7}"/>
          </ac:grpSpMkLst>
        </pc:grpChg>
        <pc:picChg chg="add mod">
          <ac:chgData name="Keerati Manasatitpong" userId="cbf3b3a4-92c6-4618-a4d9-22d16900743d" providerId="ADAL" clId="{9E0A45D9-3DFA-46E6-8F6D-1F7088DFC4DA}" dt="2024-05-31T04:21:32.411" v="7059" actId="164"/>
          <ac:picMkLst>
            <pc:docMk/>
            <pc:sldMk cId="242162167" sldId="427"/>
            <ac:picMk id="8" creationId="{06975E90-4878-748A-26F3-693109B2ED91}"/>
          </ac:picMkLst>
        </pc:picChg>
        <pc:inkChg chg="add mod">
          <ac:chgData name="Keerati Manasatitpong" userId="cbf3b3a4-92c6-4618-a4d9-22d16900743d" providerId="ADAL" clId="{9E0A45D9-3DFA-46E6-8F6D-1F7088DFC4DA}" dt="2024-05-31T04:21:32.411" v="7059" actId="164"/>
          <ac:inkMkLst>
            <pc:docMk/>
            <pc:sldMk cId="242162167" sldId="427"/>
            <ac:inkMk id="9" creationId="{028DC8C7-4162-5397-4F76-DA785DFE6E96}"/>
          </ac:inkMkLst>
        </pc:inkChg>
      </pc:sldChg>
      <pc:sldChg chg="addSp delSp modSp new mod">
        <pc:chgData name="Keerati Manasatitpong" userId="cbf3b3a4-92c6-4618-a4d9-22d16900743d" providerId="ADAL" clId="{9E0A45D9-3DFA-46E6-8F6D-1F7088DFC4DA}" dt="2024-05-31T04:25:53.724" v="7236" actId="20577"/>
        <pc:sldMkLst>
          <pc:docMk/>
          <pc:sldMk cId="2578685129" sldId="428"/>
        </pc:sldMkLst>
        <pc:spChg chg="mod">
          <ac:chgData name="Keerati Manasatitpong" userId="cbf3b3a4-92c6-4618-a4d9-22d16900743d" providerId="ADAL" clId="{9E0A45D9-3DFA-46E6-8F6D-1F7088DFC4DA}" dt="2024-05-31T04:21:47.963" v="7062" actId="20577"/>
          <ac:spMkLst>
            <pc:docMk/>
            <pc:sldMk cId="2578685129" sldId="428"/>
            <ac:spMk id="2" creationId="{85AA247F-40AB-9271-7C79-D37E0CA588E1}"/>
          </ac:spMkLst>
        </pc:spChg>
        <pc:spChg chg="mod">
          <ac:chgData name="Keerati Manasatitpong" userId="cbf3b3a4-92c6-4618-a4d9-22d16900743d" providerId="ADAL" clId="{9E0A45D9-3DFA-46E6-8F6D-1F7088DFC4DA}" dt="2024-05-31T04:25:53.724" v="7236" actId="20577"/>
          <ac:spMkLst>
            <pc:docMk/>
            <pc:sldMk cId="2578685129" sldId="428"/>
            <ac:spMk id="3" creationId="{7F6FC07C-3E8B-AB08-1586-6EE5CFFBB37F}"/>
          </ac:spMkLst>
        </pc:spChg>
        <pc:grpChg chg="del mod">
          <ac:chgData name="Keerati Manasatitpong" userId="cbf3b3a4-92c6-4618-a4d9-22d16900743d" providerId="ADAL" clId="{9E0A45D9-3DFA-46E6-8F6D-1F7088DFC4DA}" dt="2024-05-31T04:25:21.096" v="7199"/>
          <ac:grpSpMkLst>
            <pc:docMk/>
            <pc:sldMk cId="2578685129" sldId="428"/>
            <ac:grpSpMk id="11" creationId="{F886C0B4-AC01-47EB-4615-E2C0538A5315}"/>
          </ac:grpSpMkLst>
        </pc:grpChg>
        <pc:grpChg chg="del mod">
          <ac:chgData name="Keerati Manasatitpong" userId="cbf3b3a4-92c6-4618-a4d9-22d16900743d" providerId="ADAL" clId="{9E0A45D9-3DFA-46E6-8F6D-1F7088DFC4DA}" dt="2024-05-31T04:25:22.935" v="7201"/>
          <ac:grpSpMkLst>
            <pc:docMk/>
            <pc:sldMk cId="2578685129" sldId="428"/>
            <ac:grpSpMk id="14" creationId="{5A16EC31-A5EE-6D12-51E0-1D9A7C1E24A9}"/>
          </ac:grpSpMkLst>
        </pc:grpChg>
        <pc:grpChg chg="mod">
          <ac:chgData name="Keerati Manasatitpong" userId="cbf3b3a4-92c6-4618-a4d9-22d16900743d" providerId="ADAL" clId="{9E0A45D9-3DFA-46E6-8F6D-1F7088DFC4DA}" dt="2024-05-31T04:25:40.408" v="7204" actId="164"/>
          <ac:grpSpMkLst>
            <pc:docMk/>
            <pc:sldMk cId="2578685129" sldId="428"/>
            <ac:grpSpMk id="16" creationId="{99D9C19D-3DD9-F7B5-6C29-87B90CE5775C}"/>
          </ac:grpSpMkLst>
        </pc:grpChg>
        <pc:grpChg chg="add mod">
          <ac:chgData name="Keerati Manasatitpong" userId="cbf3b3a4-92c6-4618-a4d9-22d16900743d" providerId="ADAL" clId="{9E0A45D9-3DFA-46E6-8F6D-1F7088DFC4DA}" dt="2024-05-31T04:25:40.408" v="7204" actId="164"/>
          <ac:grpSpMkLst>
            <pc:docMk/>
            <pc:sldMk cId="2578685129" sldId="428"/>
            <ac:grpSpMk id="19" creationId="{0745AB22-1D8E-29E7-F0CF-3B6E62341FDD}"/>
          </ac:grpSpMkLst>
        </pc:grpChg>
        <pc:picChg chg="add mod">
          <ac:chgData name="Keerati Manasatitpong" userId="cbf3b3a4-92c6-4618-a4d9-22d16900743d" providerId="ADAL" clId="{9E0A45D9-3DFA-46E6-8F6D-1F7088DFC4DA}" dt="2024-05-31T04:25:40.408" v="7204" actId="164"/>
          <ac:picMkLst>
            <pc:docMk/>
            <pc:sldMk cId="2578685129" sldId="428"/>
            <ac:picMk id="8" creationId="{41F697EB-FC92-D86A-FDDC-EF613BA8AFE8}"/>
          </ac:picMkLst>
        </pc:picChg>
        <pc:inkChg chg="add mod">
          <ac:chgData name="Keerati Manasatitpong" userId="cbf3b3a4-92c6-4618-a4d9-22d16900743d" providerId="ADAL" clId="{9E0A45D9-3DFA-46E6-8F6D-1F7088DFC4DA}" dt="2024-05-31T04:25:40.408" v="7204" actId="164"/>
          <ac:inkMkLst>
            <pc:docMk/>
            <pc:sldMk cId="2578685129" sldId="428"/>
            <ac:inkMk id="9" creationId="{0E00C348-CFCD-C239-D81E-38529713B3D0}"/>
          </ac:inkMkLst>
        </pc:inkChg>
        <pc:inkChg chg="add mod">
          <ac:chgData name="Keerati Manasatitpong" userId="cbf3b3a4-92c6-4618-a4d9-22d16900743d" providerId="ADAL" clId="{9E0A45D9-3DFA-46E6-8F6D-1F7088DFC4DA}" dt="2024-05-31T04:25:40.408" v="7204" actId="164"/>
          <ac:inkMkLst>
            <pc:docMk/>
            <pc:sldMk cId="2578685129" sldId="428"/>
            <ac:inkMk id="10" creationId="{53A4A8CB-01C9-5BB9-3BAC-63D6702C81D8}"/>
          </ac:inkMkLst>
        </pc:inkChg>
        <pc:inkChg chg="add mod">
          <ac:chgData name="Keerati Manasatitpong" userId="cbf3b3a4-92c6-4618-a4d9-22d16900743d" providerId="ADAL" clId="{9E0A45D9-3DFA-46E6-8F6D-1F7088DFC4DA}" dt="2024-05-31T04:25:40.408" v="7204" actId="164"/>
          <ac:inkMkLst>
            <pc:docMk/>
            <pc:sldMk cId="2578685129" sldId="428"/>
            <ac:inkMk id="12" creationId="{61DF5429-4229-FDEA-B7E6-7BACCE2C7076}"/>
          </ac:inkMkLst>
        </pc:inkChg>
        <pc:inkChg chg="add mod">
          <ac:chgData name="Keerati Manasatitpong" userId="cbf3b3a4-92c6-4618-a4d9-22d16900743d" providerId="ADAL" clId="{9E0A45D9-3DFA-46E6-8F6D-1F7088DFC4DA}" dt="2024-05-31T04:25:22.935" v="7201"/>
          <ac:inkMkLst>
            <pc:docMk/>
            <pc:sldMk cId="2578685129" sldId="428"/>
            <ac:inkMk id="13" creationId="{0ECF1450-0F3D-0BF0-5494-0172D1193C48}"/>
          </ac:inkMkLst>
        </pc:inkChg>
        <pc:inkChg chg="add mod">
          <ac:chgData name="Keerati Manasatitpong" userId="cbf3b3a4-92c6-4618-a4d9-22d16900743d" providerId="ADAL" clId="{9E0A45D9-3DFA-46E6-8F6D-1F7088DFC4DA}" dt="2024-05-31T04:25:22.935" v="7201"/>
          <ac:inkMkLst>
            <pc:docMk/>
            <pc:sldMk cId="2578685129" sldId="428"/>
            <ac:inkMk id="15" creationId="{369A9FA1-4175-5597-15C1-CF066EDBCD9D}"/>
          </ac:inkMkLst>
        </pc:inkChg>
        <pc:inkChg chg="add mod">
          <ac:chgData name="Keerati Manasatitpong" userId="cbf3b3a4-92c6-4618-a4d9-22d16900743d" providerId="ADAL" clId="{9E0A45D9-3DFA-46E6-8F6D-1F7088DFC4DA}" dt="2024-05-31T04:25:40.408" v="7204" actId="164"/>
          <ac:inkMkLst>
            <pc:docMk/>
            <pc:sldMk cId="2578685129" sldId="428"/>
            <ac:inkMk id="17" creationId="{DF9BD0B5-BB33-B34F-6B2D-B92F3D176108}"/>
          </ac:inkMkLst>
        </pc:inkChg>
        <pc:inkChg chg="add mod">
          <ac:chgData name="Keerati Manasatitpong" userId="cbf3b3a4-92c6-4618-a4d9-22d16900743d" providerId="ADAL" clId="{9E0A45D9-3DFA-46E6-8F6D-1F7088DFC4DA}" dt="2024-05-31T04:25:40.408" v="7204" actId="164"/>
          <ac:inkMkLst>
            <pc:docMk/>
            <pc:sldMk cId="2578685129" sldId="428"/>
            <ac:inkMk id="18" creationId="{B09ABC47-DE56-1F67-50A1-8B1E9A189693}"/>
          </ac:inkMkLst>
        </pc:inkChg>
      </pc:sldChg>
      <pc:sldChg chg="addSp delSp modSp new mod">
        <pc:chgData name="Keerati Manasatitpong" userId="cbf3b3a4-92c6-4618-a4d9-22d16900743d" providerId="ADAL" clId="{9E0A45D9-3DFA-46E6-8F6D-1F7088DFC4DA}" dt="2024-05-31T04:32:22.111" v="7640" actId="20577"/>
        <pc:sldMkLst>
          <pc:docMk/>
          <pc:sldMk cId="1477629161" sldId="429"/>
        </pc:sldMkLst>
        <pc:spChg chg="mod">
          <ac:chgData name="Keerati Manasatitpong" userId="cbf3b3a4-92c6-4618-a4d9-22d16900743d" providerId="ADAL" clId="{9E0A45D9-3DFA-46E6-8F6D-1F7088DFC4DA}" dt="2024-05-31T04:27:43.426" v="7265" actId="20577"/>
          <ac:spMkLst>
            <pc:docMk/>
            <pc:sldMk cId="1477629161" sldId="429"/>
            <ac:spMk id="2" creationId="{E34BE7CE-D7E0-5367-13C7-64F87285B178}"/>
          </ac:spMkLst>
        </pc:spChg>
        <pc:spChg chg="mod">
          <ac:chgData name="Keerati Manasatitpong" userId="cbf3b3a4-92c6-4618-a4d9-22d16900743d" providerId="ADAL" clId="{9E0A45D9-3DFA-46E6-8F6D-1F7088DFC4DA}" dt="2024-05-31T04:32:22.111" v="7640" actId="20577"/>
          <ac:spMkLst>
            <pc:docMk/>
            <pc:sldMk cId="1477629161" sldId="429"/>
            <ac:spMk id="3" creationId="{B67DE967-6B73-2071-36F6-6BD8BB918EB1}"/>
          </ac:spMkLst>
        </pc:spChg>
        <pc:grpChg chg="mod">
          <ac:chgData name="Keerati Manasatitpong" userId="cbf3b3a4-92c6-4618-a4d9-22d16900743d" providerId="ADAL" clId="{9E0A45D9-3DFA-46E6-8F6D-1F7088DFC4DA}" dt="2024-05-31T04:30:19.251" v="7502"/>
          <ac:grpSpMkLst>
            <pc:docMk/>
            <pc:sldMk cId="1477629161" sldId="429"/>
            <ac:grpSpMk id="15" creationId="{3E735D13-795A-6DFB-FE1A-9F0F7B8FB260}"/>
          </ac:grpSpMkLst>
        </pc:grpChg>
        <pc:grpChg chg="mod">
          <ac:chgData name="Keerati Manasatitpong" userId="cbf3b3a4-92c6-4618-a4d9-22d16900743d" providerId="ADAL" clId="{9E0A45D9-3DFA-46E6-8F6D-1F7088DFC4DA}" dt="2024-05-31T04:30:25.946" v="7506"/>
          <ac:grpSpMkLst>
            <pc:docMk/>
            <pc:sldMk cId="1477629161" sldId="429"/>
            <ac:grpSpMk id="19" creationId="{04A211D3-4560-96AB-1464-4A92555501C7}"/>
          </ac:grpSpMkLst>
        </pc:grpChg>
        <pc:picChg chg="add del mod">
          <ac:chgData name="Keerati Manasatitpong" userId="cbf3b3a4-92c6-4618-a4d9-22d16900743d" providerId="ADAL" clId="{9E0A45D9-3DFA-46E6-8F6D-1F7088DFC4DA}" dt="2024-05-31T04:29:51.186" v="7493" actId="478"/>
          <ac:picMkLst>
            <pc:docMk/>
            <pc:sldMk cId="1477629161" sldId="429"/>
            <ac:picMk id="8" creationId="{52C2EA3C-5989-ED05-1867-BC3D9229A490}"/>
          </ac:picMkLst>
        </pc:picChg>
        <pc:picChg chg="add mod">
          <ac:chgData name="Keerati Manasatitpong" userId="cbf3b3a4-92c6-4618-a4d9-22d16900743d" providerId="ADAL" clId="{9E0A45D9-3DFA-46E6-8F6D-1F7088DFC4DA}" dt="2024-05-31T04:30:03.905" v="7497" actId="1076"/>
          <ac:picMkLst>
            <pc:docMk/>
            <pc:sldMk cId="1477629161" sldId="429"/>
            <ac:picMk id="10" creationId="{AA6DDF49-AA98-8185-CB7D-EAC51ABE8AF5}"/>
          </ac:picMkLst>
        </pc:picChg>
        <pc:inkChg chg="add mod">
          <ac:chgData name="Keerati Manasatitpong" userId="cbf3b3a4-92c6-4618-a4d9-22d16900743d" providerId="ADAL" clId="{9E0A45D9-3DFA-46E6-8F6D-1F7088DFC4DA}" dt="2024-05-31T04:30:19.251" v="7502"/>
          <ac:inkMkLst>
            <pc:docMk/>
            <pc:sldMk cId="1477629161" sldId="429"/>
            <ac:inkMk id="11" creationId="{F171A9B5-3EB2-B73C-CF01-4A1F9970CC98}"/>
          </ac:inkMkLst>
        </pc:inkChg>
        <pc:inkChg chg="add mod">
          <ac:chgData name="Keerati Manasatitpong" userId="cbf3b3a4-92c6-4618-a4d9-22d16900743d" providerId="ADAL" clId="{9E0A45D9-3DFA-46E6-8F6D-1F7088DFC4DA}" dt="2024-05-31T04:30:19.251" v="7502"/>
          <ac:inkMkLst>
            <pc:docMk/>
            <pc:sldMk cId="1477629161" sldId="429"/>
            <ac:inkMk id="12" creationId="{9B12E4DD-2F2F-8B90-22A5-E078BBA9BF15}"/>
          </ac:inkMkLst>
        </pc:inkChg>
        <pc:inkChg chg="add mod">
          <ac:chgData name="Keerati Manasatitpong" userId="cbf3b3a4-92c6-4618-a4d9-22d16900743d" providerId="ADAL" clId="{9E0A45D9-3DFA-46E6-8F6D-1F7088DFC4DA}" dt="2024-05-31T04:30:19.251" v="7502"/>
          <ac:inkMkLst>
            <pc:docMk/>
            <pc:sldMk cId="1477629161" sldId="429"/>
            <ac:inkMk id="13" creationId="{C96D7FF0-E60B-F757-CE0A-283A5BE36556}"/>
          </ac:inkMkLst>
        </pc:inkChg>
        <pc:inkChg chg="add mod">
          <ac:chgData name="Keerati Manasatitpong" userId="cbf3b3a4-92c6-4618-a4d9-22d16900743d" providerId="ADAL" clId="{9E0A45D9-3DFA-46E6-8F6D-1F7088DFC4DA}" dt="2024-05-31T04:30:19.251" v="7502"/>
          <ac:inkMkLst>
            <pc:docMk/>
            <pc:sldMk cId="1477629161" sldId="429"/>
            <ac:inkMk id="14" creationId="{7A3DF84A-52B3-0E6B-F7AA-6E6827A4C12D}"/>
          </ac:inkMkLst>
        </pc:inkChg>
        <pc:inkChg chg="add mod">
          <ac:chgData name="Keerati Manasatitpong" userId="cbf3b3a4-92c6-4618-a4d9-22d16900743d" providerId="ADAL" clId="{9E0A45D9-3DFA-46E6-8F6D-1F7088DFC4DA}" dt="2024-05-31T04:30:25.946" v="7506"/>
          <ac:inkMkLst>
            <pc:docMk/>
            <pc:sldMk cId="1477629161" sldId="429"/>
            <ac:inkMk id="16" creationId="{6AB943A2-A0E2-AA14-92B1-8C5889A0BF4D}"/>
          </ac:inkMkLst>
        </pc:inkChg>
        <pc:inkChg chg="add mod">
          <ac:chgData name="Keerati Manasatitpong" userId="cbf3b3a4-92c6-4618-a4d9-22d16900743d" providerId="ADAL" clId="{9E0A45D9-3DFA-46E6-8F6D-1F7088DFC4DA}" dt="2024-05-31T04:30:25.946" v="7506"/>
          <ac:inkMkLst>
            <pc:docMk/>
            <pc:sldMk cId="1477629161" sldId="429"/>
            <ac:inkMk id="17" creationId="{C5B4BC47-1D02-D6CA-2B43-FBB066F3464D}"/>
          </ac:inkMkLst>
        </pc:inkChg>
        <pc:inkChg chg="add mod">
          <ac:chgData name="Keerati Manasatitpong" userId="cbf3b3a4-92c6-4618-a4d9-22d16900743d" providerId="ADAL" clId="{9E0A45D9-3DFA-46E6-8F6D-1F7088DFC4DA}" dt="2024-05-31T04:30:25.946" v="7506"/>
          <ac:inkMkLst>
            <pc:docMk/>
            <pc:sldMk cId="1477629161" sldId="429"/>
            <ac:inkMk id="18" creationId="{92B75B36-70EE-6FFF-9F8D-F42738C75ED9}"/>
          </ac:inkMkLst>
        </pc:inkChg>
      </pc:sldChg>
      <pc:sldChg chg="modSp new mod">
        <pc:chgData name="Keerati Manasatitpong" userId="cbf3b3a4-92c6-4618-a4d9-22d16900743d" providerId="ADAL" clId="{9E0A45D9-3DFA-46E6-8F6D-1F7088DFC4DA}" dt="2024-05-31T04:40:08.612" v="8194" actId="20577"/>
        <pc:sldMkLst>
          <pc:docMk/>
          <pc:sldMk cId="190716439" sldId="430"/>
        </pc:sldMkLst>
        <pc:spChg chg="mod">
          <ac:chgData name="Keerati Manasatitpong" userId="cbf3b3a4-92c6-4618-a4d9-22d16900743d" providerId="ADAL" clId="{9E0A45D9-3DFA-46E6-8F6D-1F7088DFC4DA}" dt="2024-05-31T04:32:58.740" v="7658" actId="20577"/>
          <ac:spMkLst>
            <pc:docMk/>
            <pc:sldMk cId="190716439" sldId="430"/>
            <ac:spMk id="2" creationId="{00881978-B4A2-FD4A-3536-6C63DF53F358}"/>
          </ac:spMkLst>
        </pc:spChg>
        <pc:spChg chg="mod">
          <ac:chgData name="Keerati Manasatitpong" userId="cbf3b3a4-92c6-4618-a4d9-22d16900743d" providerId="ADAL" clId="{9E0A45D9-3DFA-46E6-8F6D-1F7088DFC4DA}" dt="2024-05-31T04:40:08.612" v="8194" actId="20577"/>
          <ac:spMkLst>
            <pc:docMk/>
            <pc:sldMk cId="190716439" sldId="430"/>
            <ac:spMk id="3" creationId="{DB7E95AC-391B-41B0-9F20-5CCD65C7F6C2}"/>
          </ac:spMkLst>
        </pc:spChg>
      </pc:sldChg>
      <pc:sldChg chg="addSp modSp new mod">
        <pc:chgData name="Keerati Manasatitpong" userId="cbf3b3a4-92c6-4618-a4d9-22d16900743d" providerId="ADAL" clId="{9E0A45D9-3DFA-46E6-8F6D-1F7088DFC4DA}" dt="2024-05-31T04:45:28.447" v="8689" actId="1076"/>
        <pc:sldMkLst>
          <pc:docMk/>
          <pc:sldMk cId="2679905639" sldId="431"/>
        </pc:sldMkLst>
        <pc:spChg chg="mod">
          <ac:chgData name="Keerati Manasatitpong" userId="cbf3b3a4-92c6-4618-a4d9-22d16900743d" providerId="ADAL" clId="{9E0A45D9-3DFA-46E6-8F6D-1F7088DFC4DA}" dt="2024-05-31T04:40:30.620" v="8217" actId="20577"/>
          <ac:spMkLst>
            <pc:docMk/>
            <pc:sldMk cId="2679905639" sldId="431"/>
            <ac:spMk id="2" creationId="{A7741924-FDF2-94D8-ABD2-744DCCB94D97}"/>
          </ac:spMkLst>
        </pc:spChg>
        <pc:spChg chg="mod">
          <ac:chgData name="Keerati Manasatitpong" userId="cbf3b3a4-92c6-4618-a4d9-22d16900743d" providerId="ADAL" clId="{9E0A45D9-3DFA-46E6-8F6D-1F7088DFC4DA}" dt="2024-05-31T04:45:20.350" v="8686" actId="27636"/>
          <ac:spMkLst>
            <pc:docMk/>
            <pc:sldMk cId="2679905639" sldId="431"/>
            <ac:spMk id="3" creationId="{54FD9CB3-41FE-D992-C9A8-D62BBC8CDCE7}"/>
          </ac:spMkLst>
        </pc:spChg>
        <pc:picChg chg="add mod">
          <ac:chgData name="Keerati Manasatitpong" userId="cbf3b3a4-92c6-4618-a4d9-22d16900743d" providerId="ADAL" clId="{9E0A45D9-3DFA-46E6-8F6D-1F7088DFC4DA}" dt="2024-05-31T04:45:28.447" v="8689" actId="1076"/>
          <ac:picMkLst>
            <pc:docMk/>
            <pc:sldMk cId="2679905639" sldId="431"/>
            <ac:picMk id="8" creationId="{8A66CEB9-4B63-B4AB-F6B1-2521332F835C}"/>
          </ac:picMkLst>
        </pc:picChg>
      </pc:sldChg>
      <pc:sldChg chg="addSp delSp modSp new mod">
        <pc:chgData name="Keerati Manasatitpong" userId="cbf3b3a4-92c6-4618-a4d9-22d16900743d" providerId="ADAL" clId="{9E0A45D9-3DFA-46E6-8F6D-1F7088DFC4DA}" dt="2024-05-31T06:20:13.300" v="9342" actId="1076"/>
        <pc:sldMkLst>
          <pc:docMk/>
          <pc:sldMk cId="2475046735" sldId="432"/>
        </pc:sldMkLst>
        <pc:spChg chg="mod">
          <ac:chgData name="Keerati Manasatitpong" userId="cbf3b3a4-92c6-4618-a4d9-22d16900743d" providerId="ADAL" clId="{9E0A45D9-3DFA-46E6-8F6D-1F7088DFC4DA}" dt="2024-05-31T04:46:14.747" v="8711" actId="20577"/>
          <ac:spMkLst>
            <pc:docMk/>
            <pc:sldMk cId="2475046735" sldId="432"/>
            <ac:spMk id="2" creationId="{0147354D-FE62-6EFE-66A3-72700671D95C}"/>
          </ac:spMkLst>
        </pc:spChg>
        <pc:spChg chg="mod">
          <ac:chgData name="Keerati Manasatitpong" userId="cbf3b3a4-92c6-4618-a4d9-22d16900743d" providerId="ADAL" clId="{9E0A45D9-3DFA-46E6-8F6D-1F7088DFC4DA}" dt="2024-05-31T06:19:02.232" v="9337" actId="13926"/>
          <ac:spMkLst>
            <pc:docMk/>
            <pc:sldMk cId="2475046735" sldId="432"/>
            <ac:spMk id="3" creationId="{72C54DEC-E8F0-32A5-D174-D2DD19101E23}"/>
          </ac:spMkLst>
        </pc:spChg>
        <pc:grpChg chg="add mod">
          <ac:chgData name="Keerati Manasatitpong" userId="cbf3b3a4-92c6-4618-a4d9-22d16900743d" providerId="ADAL" clId="{9E0A45D9-3DFA-46E6-8F6D-1F7088DFC4DA}" dt="2024-05-31T06:13:34.204" v="9023" actId="1076"/>
          <ac:grpSpMkLst>
            <pc:docMk/>
            <pc:sldMk cId="2475046735" sldId="432"/>
            <ac:grpSpMk id="14" creationId="{C486DE86-77C7-0CA0-A24B-1B51E809EE08}"/>
          </ac:grpSpMkLst>
        </pc:grpChg>
        <pc:grpChg chg="add mod">
          <ac:chgData name="Keerati Manasatitpong" userId="cbf3b3a4-92c6-4618-a4d9-22d16900743d" providerId="ADAL" clId="{9E0A45D9-3DFA-46E6-8F6D-1F7088DFC4DA}" dt="2024-05-31T06:14:57.051" v="9031" actId="1076"/>
          <ac:grpSpMkLst>
            <pc:docMk/>
            <pc:sldMk cId="2475046735" sldId="432"/>
            <ac:grpSpMk id="20" creationId="{68C32B47-C001-42D7-39FB-9EC356E057F7}"/>
          </ac:grpSpMkLst>
        </pc:grpChg>
        <pc:picChg chg="add del mod">
          <ac:chgData name="Keerati Manasatitpong" userId="cbf3b3a4-92c6-4618-a4d9-22d16900743d" providerId="ADAL" clId="{9E0A45D9-3DFA-46E6-8F6D-1F7088DFC4DA}" dt="2024-05-31T04:54:30.202" v="9003" actId="478"/>
          <ac:picMkLst>
            <pc:docMk/>
            <pc:sldMk cId="2475046735" sldId="432"/>
            <ac:picMk id="8" creationId="{2499BD7F-D5D7-70C1-9049-D0D4E37B4A54}"/>
          </ac:picMkLst>
        </pc:picChg>
        <pc:picChg chg="add mod modCrop">
          <ac:chgData name="Keerati Manasatitpong" userId="cbf3b3a4-92c6-4618-a4d9-22d16900743d" providerId="ADAL" clId="{9E0A45D9-3DFA-46E6-8F6D-1F7088DFC4DA}" dt="2024-05-31T06:12:42.732" v="9015" actId="164"/>
          <ac:picMkLst>
            <pc:docMk/>
            <pc:sldMk cId="2475046735" sldId="432"/>
            <ac:picMk id="11" creationId="{D94681AC-5F60-7CAB-BBD8-C23CDFE09E29}"/>
          </ac:picMkLst>
        </pc:picChg>
        <pc:picChg chg="add del">
          <ac:chgData name="Keerati Manasatitpong" userId="cbf3b3a4-92c6-4618-a4d9-22d16900743d" providerId="ADAL" clId="{9E0A45D9-3DFA-46E6-8F6D-1F7088DFC4DA}" dt="2024-05-31T06:14:08.167" v="9025" actId="22"/>
          <ac:picMkLst>
            <pc:docMk/>
            <pc:sldMk cId="2475046735" sldId="432"/>
            <ac:picMk id="16" creationId="{2EBD89C5-EE53-C049-67F6-91A6E1502516}"/>
          </ac:picMkLst>
        </pc:picChg>
        <pc:picChg chg="add mod modCrop">
          <ac:chgData name="Keerati Manasatitpong" userId="cbf3b3a4-92c6-4618-a4d9-22d16900743d" providerId="ADAL" clId="{9E0A45D9-3DFA-46E6-8F6D-1F7088DFC4DA}" dt="2024-05-31T06:15:08.108" v="9032" actId="732"/>
          <ac:picMkLst>
            <pc:docMk/>
            <pc:sldMk cId="2475046735" sldId="432"/>
            <ac:picMk id="18" creationId="{8237B116-E346-1633-C7EE-64FADC52FADB}"/>
          </ac:picMkLst>
        </pc:picChg>
        <pc:picChg chg="add mod">
          <ac:chgData name="Keerati Manasatitpong" userId="cbf3b3a4-92c6-4618-a4d9-22d16900743d" providerId="ADAL" clId="{9E0A45D9-3DFA-46E6-8F6D-1F7088DFC4DA}" dt="2024-05-31T06:20:13.300" v="9342" actId="1076"/>
          <ac:picMkLst>
            <pc:docMk/>
            <pc:sldMk cId="2475046735" sldId="432"/>
            <ac:picMk id="22" creationId="{1E46CB9C-5861-8786-0E39-5A4C578419B4}"/>
          </ac:picMkLst>
        </pc:picChg>
        <pc:inkChg chg="add del">
          <ac:chgData name="Keerati Manasatitpong" userId="cbf3b3a4-92c6-4618-a4d9-22d16900743d" providerId="ADAL" clId="{9E0A45D9-3DFA-46E6-8F6D-1F7088DFC4DA}" dt="2024-05-31T04:54:33.814" v="9004" actId="478"/>
          <ac:inkMkLst>
            <pc:docMk/>
            <pc:sldMk cId="2475046735" sldId="432"/>
            <ac:inkMk id="9" creationId="{4BCBD195-F5D0-B550-0918-FBB1AEEC5193}"/>
          </ac:inkMkLst>
        </pc:inkChg>
        <pc:inkChg chg="add del">
          <ac:chgData name="Keerati Manasatitpong" userId="cbf3b3a4-92c6-4618-a4d9-22d16900743d" providerId="ADAL" clId="{9E0A45D9-3DFA-46E6-8F6D-1F7088DFC4DA}" dt="2024-05-31T06:12:26.810" v="9013" actId="9405"/>
          <ac:inkMkLst>
            <pc:docMk/>
            <pc:sldMk cId="2475046735" sldId="432"/>
            <ac:inkMk id="12" creationId="{76168505-8998-D3E0-96D3-22B889DFB2CE}"/>
          </ac:inkMkLst>
        </pc:inkChg>
        <pc:inkChg chg="add mod">
          <ac:chgData name="Keerati Manasatitpong" userId="cbf3b3a4-92c6-4618-a4d9-22d16900743d" providerId="ADAL" clId="{9E0A45D9-3DFA-46E6-8F6D-1F7088DFC4DA}" dt="2024-05-31T06:12:42.732" v="9015" actId="164"/>
          <ac:inkMkLst>
            <pc:docMk/>
            <pc:sldMk cId="2475046735" sldId="432"/>
            <ac:inkMk id="13" creationId="{E3EDD8E0-AD2B-EC1A-4150-86FCC6BC568C}"/>
          </ac:inkMkLst>
        </pc:inkChg>
        <pc:inkChg chg="add mod">
          <ac:chgData name="Keerati Manasatitpong" userId="cbf3b3a4-92c6-4618-a4d9-22d16900743d" providerId="ADAL" clId="{9E0A45D9-3DFA-46E6-8F6D-1F7088DFC4DA}" dt="2024-05-31T06:14:53.041" v="9030" actId="164"/>
          <ac:inkMkLst>
            <pc:docMk/>
            <pc:sldMk cId="2475046735" sldId="432"/>
            <ac:inkMk id="19" creationId="{33D440F2-528B-24CA-9F7A-88FE7C61C2AE}"/>
          </ac:inkMkLst>
        </pc:inkChg>
      </pc:sldChg>
      <pc:sldChg chg="addSp modSp new mod">
        <pc:chgData name="Keerati Manasatitpong" userId="cbf3b3a4-92c6-4618-a4d9-22d16900743d" providerId="ADAL" clId="{9E0A45D9-3DFA-46E6-8F6D-1F7088DFC4DA}" dt="2024-05-31T06:42:28.596" v="9817" actId="20577"/>
        <pc:sldMkLst>
          <pc:docMk/>
          <pc:sldMk cId="3513286230" sldId="433"/>
        </pc:sldMkLst>
        <pc:spChg chg="mod">
          <ac:chgData name="Keerati Manasatitpong" userId="cbf3b3a4-92c6-4618-a4d9-22d16900743d" providerId="ADAL" clId="{9E0A45D9-3DFA-46E6-8F6D-1F7088DFC4DA}" dt="2024-05-31T06:31:01.598" v="9360" actId="20577"/>
          <ac:spMkLst>
            <pc:docMk/>
            <pc:sldMk cId="3513286230" sldId="433"/>
            <ac:spMk id="2" creationId="{8D462183-87A0-1066-283C-88F8C9B176A2}"/>
          </ac:spMkLst>
        </pc:spChg>
        <pc:spChg chg="mod">
          <ac:chgData name="Keerati Manasatitpong" userId="cbf3b3a4-92c6-4618-a4d9-22d16900743d" providerId="ADAL" clId="{9E0A45D9-3DFA-46E6-8F6D-1F7088DFC4DA}" dt="2024-05-31T06:42:28.596" v="9817" actId="20577"/>
          <ac:spMkLst>
            <pc:docMk/>
            <pc:sldMk cId="3513286230" sldId="433"/>
            <ac:spMk id="3" creationId="{CB31CBCA-26C5-C922-ED22-2D58CD3A8ABB}"/>
          </ac:spMkLst>
        </pc:spChg>
        <pc:picChg chg="add mod">
          <ac:chgData name="Keerati Manasatitpong" userId="cbf3b3a4-92c6-4618-a4d9-22d16900743d" providerId="ADAL" clId="{9E0A45D9-3DFA-46E6-8F6D-1F7088DFC4DA}" dt="2024-05-31T06:38:13.943" v="9544" actId="1076"/>
          <ac:picMkLst>
            <pc:docMk/>
            <pc:sldMk cId="3513286230" sldId="433"/>
            <ac:picMk id="8" creationId="{B69D8ED0-012A-3C2F-176D-C53CE1204901}"/>
          </ac:picMkLst>
        </pc:picChg>
      </pc:sldChg>
      <pc:sldChg chg="modSp new mod">
        <pc:chgData name="Keerati Manasatitpong" userId="cbf3b3a4-92c6-4618-a4d9-22d16900743d" providerId="ADAL" clId="{9E0A45D9-3DFA-46E6-8F6D-1F7088DFC4DA}" dt="2024-06-02T06:32:26.268" v="12780" actId="108"/>
        <pc:sldMkLst>
          <pc:docMk/>
          <pc:sldMk cId="3472734004" sldId="434"/>
        </pc:sldMkLst>
        <pc:spChg chg="mod">
          <ac:chgData name="Keerati Manasatitpong" userId="cbf3b3a4-92c6-4618-a4d9-22d16900743d" providerId="ADAL" clId="{9E0A45D9-3DFA-46E6-8F6D-1F7088DFC4DA}" dt="2024-05-31T06:50:33.571" v="10139" actId="20577"/>
          <ac:spMkLst>
            <pc:docMk/>
            <pc:sldMk cId="3472734004" sldId="434"/>
            <ac:spMk id="2" creationId="{D1A14CA8-3A36-957D-41C4-6245E15AEC4D}"/>
          </ac:spMkLst>
        </pc:spChg>
        <pc:spChg chg="mod">
          <ac:chgData name="Keerati Manasatitpong" userId="cbf3b3a4-92c6-4618-a4d9-22d16900743d" providerId="ADAL" clId="{9E0A45D9-3DFA-46E6-8F6D-1F7088DFC4DA}" dt="2024-06-02T06:32:26.268" v="12780" actId="108"/>
          <ac:spMkLst>
            <pc:docMk/>
            <pc:sldMk cId="3472734004" sldId="434"/>
            <ac:spMk id="3" creationId="{52C7BB40-4497-C44A-2EEF-16A9AB4FD98A}"/>
          </ac:spMkLst>
        </pc:spChg>
      </pc:sldChg>
      <pc:sldChg chg="addSp modSp new mod">
        <pc:chgData name="Keerati Manasatitpong" userId="cbf3b3a4-92c6-4618-a4d9-22d16900743d" providerId="ADAL" clId="{9E0A45D9-3DFA-46E6-8F6D-1F7088DFC4DA}" dt="2024-06-02T06:34:48.679" v="12788" actId="108"/>
        <pc:sldMkLst>
          <pc:docMk/>
          <pc:sldMk cId="1720266722" sldId="435"/>
        </pc:sldMkLst>
        <pc:spChg chg="mod">
          <ac:chgData name="Keerati Manasatitpong" userId="cbf3b3a4-92c6-4618-a4d9-22d16900743d" providerId="ADAL" clId="{9E0A45D9-3DFA-46E6-8F6D-1F7088DFC4DA}" dt="2024-05-31T06:50:26.851" v="10132" actId="20577"/>
          <ac:spMkLst>
            <pc:docMk/>
            <pc:sldMk cId="1720266722" sldId="435"/>
            <ac:spMk id="2" creationId="{F0B23B1E-5E4C-4DB6-F658-BCB70EA2EA9A}"/>
          </ac:spMkLst>
        </pc:spChg>
        <pc:spChg chg="mod">
          <ac:chgData name="Keerati Manasatitpong" userId="cbf3b3a4-92c6-4618-a4d9-22d16900743d" providerId="ADAL" clId="{9E0A45D9-3DFA-46E6-8F6D-1F7088DFC4DA}" dt="2024-06-02T06:34:48.679" v="12788" actId="108"/>
          <ac:spMkLst>
            <pc:docMk/>
            <pc:sldMk cId="1720266722" sldId="435"/>
            <ac:spMk id="3" creationId="{F575E119-FA5D-8B3D-AB72-B75BCFB91947}"/>
          </ac:spMkLst>
        </pc:spChg>
        <pc:spChg chg="add mod">
          <ac:chgData name="Keerati Manasatitpong" userId="cbf3b3a4-92c6-4618-a4d9-22d16900743d" providerId="ADAL" clId="{9E0A45D9-3DFA-46E6-8F6D-1F7088DFC4DA}" dt="2024-05-31T07:00:18.112" v="10309" actId="255"/>
          <ac:spMkLst>
            <pc:docMk/>
            <pc:sldMk cId="1720266722" sldId="435"/>
            <ac:spMk id="7" creationId="{5AF8D920-0A05-9FBA-A2CF-A2869A5D3702}"/>
          </ac:spMkLst>
        </pc:spChg>
        <pc:picChg chg="add mod">
          <ac:chgData name="Keerati Manasatitpong" userId="cbf3b3a4-92c6-4618-a4d9-22d16900743d" providerId="ADAL" clId="{9E0A45D9-3DFA-46E6-8F6D-1F7088DFC4DA}" dt="2024-05-31T06:59:44.858" v="10283" actId="1076"/>
          <ac:picMkLst>
            <pc:docMk/>
            <pc:sldMk cId="1720266722" sldId="435"/>
            <ac:picMk id="3074" creationId="{06EDE638-6898-F964-968D-4F924E3B4C90}"/>
          </ac:picMkLst>
        </pc:picChg>
      </pc:sldChg>
      <pc:sldChg chg="modSp new mod">
        <pc:chgData name="Keerati Manasatitpong" userId="cbf3b3a4-92c6-4618-a4d9-22d16900743d" providerId="ADAL" clId="{9E0A45D9-3DFA-46E6-8F6D-1F7088DFC4DA}" dt="2024-06-02T06:35:41.387" v="12799" actId="108"/>
        <pc:sldMkLst>
          <pc:docMk/>
          <pc:sldMk cId="2983351544" sldId="436"/>
        </pc:sldMkLst>
        <pc:spChg chg="mod">
          <ac:chgData name="Keerati Manasatitpong" userId="cbf3b3a4-92c6-4618-a4d9-22d16900743d" providerId="ADAL" clId="{9E0A45D9-3DFA-46E6-8F6D-1F7088DFC4DA}" dt="2024-05-31T07:03:43.770" v="10403" actId="20577"/>
          <ac:spMkLst>
            <pc:docMk/>
            <pc:sldMk cId="2983351544" sldId="436"/>
            <ac:spMk id="2" creationId="{2792F6AF-06E2-5542-5BD4-E3C391331C67}"/>
          </ac:spMkLst>
        </pc:spChg>
        <pc:spChg chg="mod">
          <ac:chgData name="Keerati Manasatitpong" userId="cbf3b3a4-92c6-4618-a4d9-22d16900743d" providerId="ADAL" clId="{9E0A45D9-3DFA-46E6-8F6D-1F7088DFC4DA}" dt="2024-06-02T06:35:41.387" v="12799" actId="108"/>
          <ac:spMkLst>
            <pc:docMk/>
            <pc:sldMk cId="2983351544" sldId="436"/>
            <ac:spMk id="3" creationId="{446C6178-95C5-8666-A7EF-6A8F2D1D9901}"/>
          </ac:spMkLst>
        </pc:spChg>
      </pc:sldChg>
      <pc:sldChg chg="modSp new mod">
        <pc:chgData name="Keerati Manasatitpong" userId="cbf3b3a4-92c6-4618-a4d9-22d16900743d" providerId="ADAL" clId="{9E0A45D9-3DFA-46E6-8F6D-1F7088DFC4DA}" dt="2024-06-02T06:36:22.242" v="12810" actId="108"/>
        <pc:sldMkLst>
          <pc:docMk/>
          <pc:sldMk cId="194146121" sldId="437"/>
        </pc:sldMkLst>
        <pc:spChg chg="mod">
          <ac:chgData name="Keerati Manasatitpong" userId="cbf3b3a4-92c6-4618-a4d9-22d16900743d" providerId="ADAL" clId="{9E0A45D9-3DFA-46E6-8F6D-1F7088DFC4DA}" dt="2024-05-31T07:10:37.943" v="10756" actId="20577"/>
          <ac:spMkLst>
            <pc:docMk/>
            <pc:sldMk cId="194146121" sldId="437"/>
            <ac:spMk id="2" creationId="{AE0B13CF-17D2-70D4-5E85-F6CF0CD7FC3C}"/>
          </ac:spMkLst>
        </pc:spChg>
        <pc:spChg chg="mod">
          <ac:chgData name="Keerati Manasatitpong" userId="cbf3b3a4-92c6-4618-a4d9-22d16900743d" providerId="ADAL" clId="{9E0A45D9-3DFA-46E6-8F6D-1F7088DFC4DA}" dt="2024-06-02T06:36:22.242" v="12810" actId="108"/>
          <ac:spMkLst>
            <pc:docMk/>
            <pc:sldMk cId="194146121" sldId="437"/>
            <ac:spMk id="3" creationId="{B6B60EE5-F7F1-4271-308F-F6DC8183DD19}"/>
          </ac:spMkLst>
        </pc:spChg>
      </pc:sldChg>
      <pc:sldChg chg="modSp new mod">
        <pc:chgData name="Keerati Manasatitpong" userId="cbf3b3a4-92c6-4618-a4d9-22d16900743d" providerId="ADAL" clId="{9E0A45D9-3DFA-46E6-8F6D-1F7088DFC4DA}" dt="2024-06-02T06:36:47.939" v="12814" actId="13926"/>
        <pc:sldMkLst>
          <pc:docMk/>
          <pc:sldMk cId="1602052390" sldId="438"/>
        </pc:sldMkLst>
        <pc:spChg chg="mod">
          <ac:chgData name="Keerati Manasatitpong" userId="cbf3b3a4-92c6-4618-a4d9-22d16900743d" providerId="ADAL" clId="{9E0A45D9-3DFA-46E6-8F6D-1F7088DFC4DA}" dt="2024-05-31T07:14:22.226" v="11025" actId="20577"/>
          <ac:spMkLst>
            <pc:docMk/>
            <pc:sldMk cId="1602052390" sldId="438"/>
            <ac:spMk id="2" creationId="{4EFE7D98-4397-76A3-9725-9A05CBB2C977}"/>
          </ac:spMkLst>
        </pc:spChg>
        <pc:spChg chg="mod">
          <ac:chgData name="Keerati Manasatitpong" userId="cbf3b3a4-92c6-4618-a4d9-22d16900743d" providerId="ADAL" clId="{9E0A45D9-3DFA-46E6-8F6D-1F7088DFC4DA}" dt="2024-06-02T06:36:47.939" v="12814" actId="13926"/>
          <ac:spMkLst>
            <pc:docMk/>
            <pc:sldMk cId="1602052390" sldId="438"/>
            <ac:spMk id="3" creationId="{81DB7DCE-B031-6C36-3304-2707CC439E3C}"/>
          </ac:spMkLst>
        </pc:spChg>
      </pc:sldChg>
      <pc:sldChg chg="modSp new mod setBg">
        <pc:chgData name="Keerati Manasatitpong" userId="cbf3b3a4-92c6-4618-a4d9-22d16900743d" providerId="ADAL" clId="{9E0A45D9-3DFA-46E6-8F6D-1F7088DFC4DA}" dt="2024-06-02T06:14:51.609" v="12354"/>
        <pc:sldMkLst>
          <pc:docMk/>
          <pc:sldMk cId="4013131768" sldId="439"/>
        </pc:sldMkLst>
        <pc:spChg chg="mod">
          <ac:chgData name="Keerati Manasatitpong" userId="cbf3b3a4-92c6-4618-a4d9-22d16900743d" providerId="ADAL" clId="{9E0A45D9-3DFA-46E6-8F6D-1F7088DFC4DA}" dt="2024-06-02T06:14:51.609" v="12354"/>
          <ac:spMkLst>
            <pc:docMk/>
            <pc:sldMk cId="4013131768" sldId="439"/>
            <ac:spMk id="2" creationId="{955AA409-A18A-2635-9D8D-F3E2F26951A1}"/>
          </ac:spMkLst>
        </pc:spChg>
        <pc:spChg chg="mod">
          <ac:chgData name="Keerati Manasatitpong" userId="cbf3b3a4-92c6-4618-a4d9-22d16900743d" providerId="ADAL" clId="{9E0A45D9-3DFA-46E6-8F6D-1F7088DFC4DA}" dt="2024-06-02T06:14:51.609" v="12354"/>
          <ac:spMkLst>
            <pc:docMk/>
            <pc:sldMk cId="4013131768" sldId="439"/>
            <ac:spMk id="3" creationId="{7E973F05-A6EB-0D1C-663F-DC23D7C62180}"/>
          </ac:spMkLst>
        </pc:spChg>
        <pc:spChg chg="mod">
          <ac:chgData name="Keerati Manasatitpong" userId="cbf3b3a4-92c6-4618-a4d9-22d16900743d" providerId="ADAL" clId="{9E0A45D9-3DFA-46E6-8F6D-1F7088DFC4DA}" dt="2024-06-02T06:14:51.609" v="12354"/>
          <ac:spMkLst>
            <pc:docMk/>
            <pc:sldMk cId="4013131768" sldId="439"/>
            <ac:spMk id="4" creationId="{C0B8066C-B7AD-6F85-9BBB-B10E03988EF3}"/>
          </ac:spMkLst>
        </pc:spChg>
        <pc:spChg chg="mod">
          <ac:chgData name="Keerati Manasatitpong" userId="cbf3b3a4-92c6-4618-a4d9-22d16900743d" providerId="ADAL" clId="{9E0A45D9-3DFA-46E6-8F6D-1F7088DFC4DA}" dt="2024-06-02T06:14:51.609" v="12354"/>
          <ac:spMkLst>
            <pc:docMk/>
            <pc:sldMk cId="4013131768" sldId="439"/>
            <ac:spMk id="5" creationId="{DBB04120-996F-6FA8-A5A6-E0C7D9D1B5B3}"/>
          </ac:spMkLst>
        </pc:spChg>
        <pc:spChg chg="mod">
          <ac:chgData name="Keerati Manasatitpong" userId="cbf3b3a4-92c6-4618-a4d9-22d16900743d" providerId="ADAL" clId="{9E0A45D9-3DFA-46E6-8F6D-1F7088DFC4DA}" dt="2024-06-02T06:14:51.609" v="12354"/>
          <ac:spMkLst>
            <pc:docMk/>
            <pc:sldMk cId="4013131768" sldId="439"/>
            <ac:spMk id="6" creationId="{3F0B7EE3-0314-9CA6-F8F3-B4B7C7E8D89B}"/>
          </ac:spMkLst>
        </pc:spChg>
      </pc:sldChg>
      <pc:sldChg chg="modSp new mod">
        <pc:chgData name="Keerati Manasatitpong" userId="cbf3b3a4-92c6-4618-a4d9-22d16900743d" providerId="ADAL" clId="{9E0A45D9-3DFA-46E6-8F6D-1F7088DFC4DA}" dt="2024-06-02T06:15:39.115" v="12362" actId="108"/>
        <pc:sldMkLst>
          <pc:docMk/>
          <pc:sldMk cId="4270535169" sldId="440"/>
        </pc:sldMkLst>
        <pc:spChg chg="mod">
          <ac:chgData name="Keerati Manasatitpong" userId="cbf3b3a4-92c6-4618-a4d9-22d16900743d" providerId="ADAL" clId="{9E0A45D9-3DFA-46E6-8F6D-1F7088DFC4DA}" dt="2024-06-02T06:01:20.612" v="12101" actId="20577"/>
          <ac:spMkLst>
            <pc:docMk/>
            <pc:sldMk cId="4270535169" sldId="440"/>
            <ac:spMk id="2" creationId="{17B0E57B-E593-2D5D-A3E4-A92683747966}"/>
          </ac:spMkLst>
        </pc:spChg>
        <pc:spChg chg="mod">
          <ac:chgData name="Keerati Manasatitpong" userId="cbf3b3a4-92c6-4618-a4d9-22d16900743d" providerId="ADAL" clId="{9E0A45D9-3DFA-46E6-8F6D-1F7088DFC4DA}" dt="2024-06-02T06:15:39.115" v="12362" actId="108"/>
          <ac:spMkLst>
            <pc:docMk/>
            <pc:sldMk cId="4270535169" sldId="440"/>
            <ac:spMk id="3" creationId="{80387F98-68F2-619A-57E4-1BA298D2A650}"/>
          </ac:spMkLst>
        </pc:spChg>
      </pc:sldChg>
      <pc:sldChg chg="modSp new mod">
        <pc:chgData name="Keerati Manasatitpong" userId="cbf3b3a4-92c6-4618-a4d9-22d16900743d" providerId="ADAL" clId="{9E0A45D9-3DFA-46E6-8F6D-1F7088DFC4DA}" dt="2024-06-02T06:18:37.254" v="12517" actId="108"/>
        <pc:sldMkLst>
          <pc:docMk/>
          <pc:sldMk cId="1676841899" sldId="441"/>
        </pc:sldMkLst>
        <pc:spChg chg="mod">
          <ac:chgData name="Keerati Manasatitpong" userId="cbf3b3a4-92c6-4618-a4d9-22d16900743d" providerId="ADAL" clId="{9E0A45D9-3DFA-46E6-8F6D-1F7088DFC4DA}" dt="2024-06-02T06:14:16.716" v="12324" actId="20577"/>
          <ac:spMkLst>
            <pc:docMk/>
            <pc:sldMk cId="1676841899" sldId="441"/>
            <ac:spMk id="2" creationId="{A7952216-1E90-0E69-6CDF-5C6557FBDCC1}"/>
          </ac:spMkLst>
        </pc:spChg>
        <pc:spChg chg="mod">
          <ac:chgData name="Keerati Manasatitpong" userId="cbf3b3a4-92c6-4618-a4d9-22d16900743d" providerId="ADAL" clId="{9E0A45D9-3DFA-46E6-8F6D-1F7088DFC4DA}" dt="2024-06-02T06:18:37.254" v="12517" actId="108"/>
          <ac:spMkLst>
            <pc:docMk/>
            <pc:sldMk cId="1676841899" sldId="441"/>
            <ac:spMk id="3" creationId="{6ABFC025-CCDC-B9D7-3FA0-B0F4DFF59FE8}"/>
          </ac:spMkLst>
        </pc:spChg>
      </pc:sldChg>
      <pc:sldChg chg="modSp new mod">
        <pc:chgData name="Keerati Manasatitpong" userId="cbf3b3a4-92c6-4618-a4d9-22d16900743d" providerId="ADAL" clId="{9E0A45D9-3DFA-46E6-8F6D-1F7088DFC4DA}" dt="2024-06-02T06:22:15.822" v="12770" actId="20577"/>
        <pc:sldMkLst>
          <pc:docMk/>
          <pc:sldMk cId="1079413914" sldId="442"/>
        </pc:sldMkLst>
        <pc:spChg chg="mod">
          <ac:chgData name="Keerati Manasatitpong" userId="cbf3b3a4-92c6-4618-a4d9-22d16900743d" providerId="ADAL" clId="{9E0A45D9-3DFA-46E6-8F6D-1F7088DFC4DA}" dt="2024-06-02T06:20:27.643" v="12538" actId="20577"/>
          <ac:spMkLst>
            <pc:docMk/>
            <pc:sldMk cId="1079413914" sldId="442"/>
            <ac:spMk id="2" creationId="{1D749740-9643-C106-0358-BA413C442F68}"/>
          </ac:spMkLst>
        </pc:spChg>
        <pc:spChg chg="mod">
          <ac:chgData name="Keerati Manasatitpong" userId="cbf3b3a4-92c6-4618-a4d9-22d16900743d" providerId="ADAL" clId="{9E0A45D9-3DFA-46E6-8F6D-1F7088DFC4DA}" dt="2024-06-02T06:22:15.822" v="12770" actId="20577"/>
          <ac:spMkLst>
            <pc:docMk/>
            <pc:sldMk cId="1079413914" sldId="442"/>
            <ac:spMk id="3" creationId="{730F9DCB-7497-691E-8EFB-3CD3CCFA33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17:4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0 483 24575,'0'-25'0,"2"1"0,0-1 0,2 1 0,0 0 0,2 0 0,0 1 0,2-1 0,1 1 0,15-28 0,-16 36 0,1 0 0,0 1 0,2 0 0,-1 1 0,2 0 0,-1 1 0,2 0 0,0 1 0,0 1 0,1 0 0,0 0 0,0 1 0,1 1 0,22-8 0,-14 8 0,0 1 0,1 1 0,-1 2 0,1 0 0,25 0 0,125 4 0,-71 3 0,212 15 0,-229-10 0,-69-5 0,0 0 0,0 2 0,0 0 0,0 1 0,26 13 0,22 9 0,198 86 0,-231-99 0,-14-7 0,-1 1 0,0 0 0,-1 2 0,0-1 0,-1 2 0,0 0 0,-1 1 0,0 1 0,-1 0 0,0 0 0,-1 1 0,-1 1 0,-1 0 0,9 18 0,0 6 0,24 83 0,-40-111 0,0-1 0,0 1 0,-2-1 0,1 1 0,-1 0 0,-1 0 0,0 0 0,-1-1 0,0 1 0,-1 0 0,0-1 0,-6 19 0,6-25 0,-1 0 0,0 0 0,0-1 0,0 1 0,-1 0 0,1-1 0,-1 0 0,0 0 0,0 0 0,-1 0 0,1-1 0,-1 0 0,0 0 0,0 0 0,0 0 0,0-1 0,0 0 0,0 0 0,-1 0 0,1-1 0,-12 2 0,-9 0 0,1-1 0,-1-1 0,-43-5 0,21 1 0,-457 2 0,476 3 0,-53 9 0,-20 1 0,9 0 0,68-7 0,-50 2 0,56-7 0,0 0 0,-1-2 0,1 0 0,1-1 0,-1-1 0,-26-10 0,-13-5 0,1-4 0,-99-53 0,-11-19 0,151 85-1365,1 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1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24575,'116'-2'0,"129"5"0,-102 20-1365,-123-22-5461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1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 50 24575,'-140'2'0,"-153"-5"0,150-21 0,90 14 0,28 5 0,0 1 0,-39-1 0,41 5-1365,2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1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3 24575,'-35'-1'0,"21"0"0,1 1 0,-1 0 0,-26 5 0,36-5 0,0 2 0,0-1 0,0 0 0,0 1 0,0 0 0,1 0 0,-1 0 0,0 0 0,1 1 0,0-1 0,-1 1 0,1 0 0,0 0 0,0 0 0,1 0 0,-5 7 0,5-7 0,-1 0 0,1 0 0,0 1 0,1-1 0,-1 1 0,0-1 0,1 1 0,0-1 0,0 1 0,0 0 0,0 0 0,1 0 0,-1-1 0,1 8 0,2-5 0,0-1 0,0 1 0,0-1 0,1 1 0,0-1 0,0 0 0,0 0 0,0-1 0,5 6 0,-3-2 0,0 1 0,0-1 0,-1 1 0,6 18 0,-7-19 0,0 0 0,0 0 0,1 0 0,0 0 0,0 0 0,1-1 0,6 8 0,3-1-229,0-1 0,0-1 0,17 10 0,-26-18-220,6 5-6377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2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55 200 24575,'63'-72'0,"-50"55"0,1 0 0,0 1 0,2 1 0,27-23 0,-36 34 0,-1 1 0,1 0 0,-1 0 0,1 0 0,0 1 0,0 0 0,0 0 0,1 1 0,-1 0 0,0 1 0,0-1 0,1 1 0,-1 0 0,0 1 0,0 0 0,1 0 0,7 3 0,-6-2 0,0 1 0,0 0 0,-1 0 0,1 1 0,-1 0 0,0 1 0,0-1 0,-1 2 0,1-1 0,-1 1 0,0 0 0,-1 1 0,7 7 0,-3-1 0,-2 0 0,0 1 0,-1 0 0,0 1 0,-1-1 0,0 1 0,-1 0 0,-1 1 0,-1-1 0,0 1 0,-1 0 0,0 0 0,-2 0 0,0 0 0,0 0 0,-2-1 0,-4 23 0,2-28 0,0-1 0,-1 1 0,0-1 0,-1 0 0,0 0 0,0-1 0,-1 1 0,0-1 0,0-1 0,-1 0 0,0 0 0,-16 11 0,-1-2 0,-2 0 0,0-1 0,-32 12 0,3-8 0,42-14 0,0-1 0,0 2 0,0 0 0,0 0 0,1 2 0,-15 9 0,18-9 0,-8 6 0,1 0 0,0 1 0,-21 25 0,25-26 0,11-13 0,1 1 0,-1-1 0,1 1 0,-1 0 0,1-1 0,-1 1 0,1 0 0,0 0 0,0 0 0,0 0 0,-1 3 0,9 2 0,17-3 0,151-6 0,38 2 0,-128 12 63,-56-7-539,1-1 0,30 0 0,-50-4-6350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24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87 24575,'-816'0'0,"806"0"0,1 0 0,-1 1 0,1 1 0,-1-1 0,1 1 0,0 1 0,-17 7 0,88-4 0,-51-5 0,0-1 0,0-1 0,0 0 0,0 0 0,0-1 0,-1 0 0,1-1 0,-1 0 0,1-1 0,-1 0 0,0 0 0,0-1 0,-1-1 0,0 0 0,1 0 0,-2-1 0,1 0 0,7-8 0,-15 14-38,1-2-64,1 0 0,0 0 0,0 0 0,0 0 0,0 0 0,1 1-1,-1 0 1,1-1 0,-1 1 0,1 0 0,0 1 0,5-3 0,3 3-6724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2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24575,'8'0'0,"7"4"0,5 1 0,3 4 0,-2 5 0,-1 0 0,0-3 0,1-3 0,2-3 0,-5 2 0,0-1 0,1 0 0,1-3 0,-3 4 0,-1 0 0,2-2 0,-2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6:12:3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120 625 24575,'3'-1'0,"1"-1"0,-1 0 0,0 0 0,1 0 0,-1-1 0,0 1 0,-1-1 0,1 0 0,0 1 0,-1-1 0,1 0 0,-1-1 0,3-4 0,3-3 0,41-47 0,2 2 0,2 3 0,73-57 0,-97 88 0,1 2 0,2 0 0,0 2 0,0 2 0,2 1 0,0 1 0,0 2 0,62-13 0,463-70 0,-342 72 0,-96 13 0,-45 4 0,145 8 0,-189 2 0,0 2 0,0 1 0,37 14 0,-28-8 0,46 7 0,-50-11 0,0 1 0,42 17 0,-29-8 0,-29-10 0,-2 1 0,1 0 0,-1 2 0,18 14 0,-5-4 0,10 10 0,77 74 0,-18-14 0,-84-78 0,0 1 0,0 1 0,-2 1 0,0 0 0,0 1 0,-2 0 0,0 1 0,-2 1 0,0 0 0,-1 0 0,-1 1 0,12 39 0,-11-17 0,-2-1 0,-1 1 0,-3 1 0,-1-1 0,-2 1 0,-6 46 0,3-74 0,-2 0 0,0-1 0,-1 0 0,0 1 0,-1-2 0,-1 1 0,0-1 0,-1 0 0,-1 0 0,0-1 0,0 0 0,-2-1 0,0 0 0,0-1 0,-1 0 0,0 0 0,0-2 0,-2 1 0,1-2 0,-1 1 0,0-2 0,-1 0 0,1-1 0,-1 0 0,-1-1 0,1-1 0,-27 4 0,-150 14 0,103-9 0,-129 1 0,149-14 0,1 4 0,-101 18 0,97-13 0,0-3 0,-93-4 0,-35 2 0,109 7 0,54-5 0,-49 1 0,-41 4 0,4 1 0,-301-13 0,410 0 0,0-2 0,-1 0 0,1 0 0,0-1 0,1-1 0,-1 0 0,1-1 0,0-1 0,-15-10 0,-33-14 0,38 18 0,1-1 0,0-1 0,1-1 0,1-1 0,1-1 0,0 0 0,-25-33 0,-35-32 0,69 73 0,0-1 0,1-1 0,0 1 0,1-2 0,1 1 0,0-1 0,0 0 0,1 0 0,1-1 0,-6-22 0,3 2 0,1 0 0,2 0 0,-1-47 0,9 37-1365,3 28-5461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6:14:4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5 240 24575,'16'-1'0,"0"-1"0,-1-1 0,0 0 0,1-2 0,-1 1 0,-1-2 0,1 0 0,-1-1 0,0 0 0,17-12 0,-9 6 0,0 1 0,46-17 0,-17 6 0,-42 18 0,1 0 0,0 1 0,0 0 0,18-5 0,67-11 0,-21 3 0,1 3 0,148-8 0,243 23 0,-460-1 0,0 1 0,1-1 0,-1 1 0,-1 1 0,1-1 0,0 1 0,0 0 0,0 0 0,-1 0 0,1 1 0,-1 0 0,0 0 0,0 0 0,9 8 0,-6-3 0,-1 0 0,0 0 0,0 0 0,-1 1 0,0 0 0,0 0 0,8 20 0,-7-10 0,0 0 0,-1 0 0,-1 1 0,-1 0 0,-1 0 0,0 0 0,-2 0 0,-1 36 0,-2-51 0,1-1 0,0 1 0,-1 0 0,0-1 0,0 1 0,-1-1 0,1 1 0,-1-1 0,0 0 0,0 0 0,0-1 0,0 1 0,-1 0 0,0-1 0,0 0 0,0 0 0,0 0 0,0 0 0,0-1 0,-1 0 0,-7 3 0,-4 2 0,0-1 0,0 0 0,0-2 0,-1 0 0,-20 2 0,-8 2 0,0 1 0,-66 23 0,62-17 0,-94 18 0,70-17 0,23-8 0,36-6 0,1 0 0,0 0 0,0 2 0,0-1 0,-19 9 0,20-6 0,-1-1 0,0-1 0,0 0 0,0-1 0,-1-1 0,-26 2 0,-88-6 0,51-1 0,-2 5 0,45 1 0,-1-3 0,1-1 0,-47-7 0,73 6 8,-1 0 0,1-1 0,1 0 0,-1 0 0,0 0 0,1-1 0,0-1 0,0 1 0,0-1 0,0 0 0,1-1 0,0 1 0,0-1 0,-9-12 0,11 12-82,0 1-1,1-1 1,0 1 0,0-1 0,0 0-1,1 0 1,0-1 0,0 1 0,1 0-1,-1-1 1,1 1 0,1-1 0,-1 1-1,1-1 1,0 1 0,1-1 0,0 1-1,0-1 1,2-8 0,3-1-6752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1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102 792 24575,'-1'-14'0,"-2"-1"0,1 1 0,-2-1 0,0 1 0,-1 0 0,-11-23 0,-6-20 0,11 22 0,1 0 0,2-1 0,-5-52 0,12 80 0,0 0 0,1-1 0,0 1 0,0-1 0,1 1 0,0-1 0,1 1 0,0 0 0,0-1 0,1 1 0,0 0 0,0 1 0,1-1 0,0 0 0,0 1 0,1 0 0,0 0 0,0 0 0,0 1 0,12-11 0,-4 8 0,1 0 0,-1 1 0,1 1 0,0 0 0,1 0 0,23-6 0,97-17 0,-46 13 0,107-28 0,2 9 0,365-18 0,-512 53 0,119 1 0,-148 1 0,1 2 0,-1 0 0,1 1 0,-1 2 0,27 9 0,-27-3 0,0 1 0,0 0 0,-1 2 0,-1 0 0,34 34 0,-8-8 0,-34-32 0,-1 1 0,0 0 0,0 1 0,-1 0 0,-1 1 0,1 0 0,-2 0 0,0 1 0,0 0 0,-2 1 0,1-1 0,-2 1 0,1 1 0,-2-1 0,0 1 0,-1-1 0,0 1 0,-2 0 0,1 0 0,-2 19 0,1 12 0,-3 1 0,-1-1 0,-2 1 0,-3-1 0,-25 86 0,-6-28 0,-62 112 0,95-206 0,0-1 0,0 0 0,-1-1 0,0 0 0,0 0 0,-1 0 0,0-1 0,-1 0 0,-15 10 0,-12 4 0,-46 20 0,45-24 0,0 2 0,0-3 0,-1-1 0,-1-2 0,-1-2 0,1-1 0,-2-2 0,1-2 0,-1-2 0,-43 0 0,-7-5 0,-137-18 0,195 13 0,0-1 0,0-1 0,1-2 0,1-1 0,0-2 0,0-1 0,-43-27 0,13 5 0,32 19 0,-47-35 0,71 48 0,1-1 0,0 1 0,0-1 0,0 0 0,0-1 0,1 1 0,0-1 0,0 1 0,0-1 0,1 0 0,-2-6 0,-15-74 0,11 40 0,5 34-75,-26-93 280,26 95-371,-2 1 0,1-1-1,-1 1 1,0 0 0,-1 1 0,0-1 0,0 1 0,-11-11 0,-13-6-6660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0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54 435 24575,'57'-61'0,"-9"10"0,72-62 0,-96 94 0,0 1 0,1 1 0,1 1 0,0 2 0,1 0 0,1 2 0,38-12 0,-28 12 0,4-2 0,0 1 0,1 2 0,1 2 0,-1 2 0,70-2 0,63 9 0,178 8 0,-185 13 0,259 66 0,-316-63 0,-61-15 0,90 30 0,-127-32 0,0 1 0,0 1 0,-1 0 0,0 1 0,-1 1 0,0 0 0,18 22 0,21 18 0,-12-18 0,-7-7 0,38 42 0,-61-57 0,0 0 0,0 1 0,-1 0 0,0 1 0,-1 0 0,0 0 0,7 22 0,1 17 0,-2 1 0,-3 0 0,-2 1 0,-2 0 0,-2 102 0,-4-131 0,0-8 0,0-1 0,-1 1 0,-6 26 0,6-37 0,-1 0 0,-1 0 0,1 0 0,-1 0 0,0 0 0,0 0 0,-1-1 0,0 0 0,0 1 0,0-2 0,0 1 0,-9 7 0,-50 37 0,-75 43 0,62-42 0,45-33 0,-1-1 0,-1-1 0,0-2 0,-67 18 0,-30 10 0,102-29 0,-1-1 0,-1-2 0,1-1 0,-1-1 0,0-2 0,-1-1 0,-40 1 0,-146-5 0,-145-4 0,163-20 0,175 19 0,0-1 0,0-1 0,1-1 0,-25-12 0,20 8 0,-109-52 0,99 44 0,1-2 0,1-1 0,-64-55 0,91 70 0,-127-116 0,-3-3 0,93 92 0,24 19 0,-41-39 0,56 48 0,0-1 0,1 0 0,0-1 0,0 1 0,1-1 0,0 0 0,1 0 0,0-1 0,-4-10 0,1-14-95,2 1 0,1-1 0,1-1 0,2 1-1,4-45 1,-1 46-699,-2 11-6032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1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246 409 24575,'3'-13'0,"0"0"0,1-1 0,0 1 0,1 1 0,1-1 0,0 1 0,1 0 0,14-21 0,-7 12 0,1 0 0,1 1 0,1 1 0,19-17 0,-28 28 0,0 1 0,0 1 0,1 0 0,0 0 0,1 1 0,-1 0 0,1 0 0,0 1 0,0 1 0,0 0 0,1 0 0,12-2 0,112-14 0,54-5 0,-146 19 0,51-13 0,-55 9 0,75-6 0,179 14 0,-140 3 0,-120-2 0,0 2 0,0 2 0,0 0 0,0 3 0,-1 0 0,0 2 0,36 16 0,-50-15 0,0 1 0,0 1 0,-2 1 0,1 1 0,18 20 0,7 4 0,9 5 0,-30-27 0,0 0 0,-1 2 0,-1 1 0,-1 0 0,-1 2 0,26 38 0,-30-38 0,-1 1 0,-1 0 0,-1 1 0,-1 0 0,-1 0 0,-1 1 0,-1 0 0,-1 1 0,-1-1 0,-1 1 0,-1 36 0,-2-42 0,-1 0 0,-1 0 0,-7 28 0,7-39 0,-1 1 0,0-1 0,-1 0 0,0 0 0,0 0 0,-1-1 0,1 0 0,-2 0 0,1 0 0,-8 7 0,-9 7 0,-1-1 0,-2-1 0,0-1 0,-1-1 0,0-2 0,-1 0 0,-1-2 0,-34 12 0,24-12 0,0-2 0,0-2 0,-1-1 0,0-3 0,-77 3 0,-564-13 0,615 4 0,0-2 0,0-4 0,0-3 0,1-2 0,1-3 0,0-3 0,1-2 0,-114-56 0,131 47 0,1-2 0,1-1 0,2-2 0,-61-66 0,94 91 0,1 1 0,0-1 0,0 0 0,0 0 0,1-1 0,1 0 0,-1 0 0,2 0 0,-1-1 0,2 0 0,-1 0 0,2 0 0,-1 0 0,1 0 0,1 0 0,0-1 0,1 1 0,0-1 0,0 1 0,1 0 0,1-1 0,0 1 0,1 0 0,4-13 0,67-135-1365,-66 141-5461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2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0 468 24575,'6'-8'0,"-1"0"0,0 1 0,-1-2 0,0 1 0,0-1 0,-1 1 0,3-12 0,3-6 0,18-33 0,1 2 0,4 0 0,41-55 0,-36 42 0,-37 70 0,0-1 0,0 1 0,0-1 0,1 1 0,-1-1 0,0 1 0,0-1 0,1 1 0,-1-1 0,0 1 0,1-1 0,-1 1 0,0 0 0,1-1 0,-1 1 0,0 0 0,1-1 0,-1 1 0,1 0 0,-1 0 0,1-1 0,-1 1 0,1 0 0,-1 0 0,1 0 0,-1 0 0,1-1 0,-1 1 0,1 0 0,-1 0 0,1 0 0,-1 0 0,1 0 0,-1 0 0,1 0 0,-1 1 0,1-1 0,-1 0 0,1 0 0,-1 0 0,1 0 0,-1 1 0,1-1 0,-1 0 0,1 1 0,-1-1 0,0 0 0,1 1 0,-1-1 0,1 0 0,-1 1 0,0-1 0,1 1 0,-1-1 0,0 0 0,0 1 0,1-1 0,-1 1 0,0-1 0,0 1 0,0-1 0,0 1 0,1-1 0,-1 1 0,0 0 0,13 40 0,-13-40 0,20 92 17,-5 2 0,5 129 0,-18 196-304,-4-215-842,2-180-5697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21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24575,'480'0'-1365,"-459"0"-5461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2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1 291 24575,'1'-11'0,"0"0"0,0 1 0,2-1 0,-1 0 0,1 1 0,1 0 0,-1 0 0,2 0 0,0 0 0,0 1 0,0 0 0,1 0 0,1 0 0,8-9 0,-2 4 0,1-1 0,1 2 0,0 0 0,1 1 0,0 0 0,31-15 0,-39 22 0,1 1 0,0 1 0,0-1 0,1 2 0,-1-1 0,1 1 0,-1 0 0,1 1 0,-1 1 0,1-1 0,0 1 0,12 2 0,-16-1 0,-1 0 0,0 1 0,1-1 0,-1 1 0,0 0 0,0 0 0,0 1 0,0 0 0,0-1 0,0 2 0,-1-1 0,0 0 0,0 1 0,0 0 0,0 0 0,0 0 0,-1 1 0,1-1 0,-1 1 0,0 0 0,-1 0 0,4 7 0,7 18 0,-2 1 0,-1 1 0,-1-1 0,-1 2 0,4 52 0,-11-70 0,-1 0 0,0-1 0,-1 1 0,-1-1 0,-1 0 0,0 1 0,0-1 0,-2 0 0,0-1 0,0 1 0,-1-1 0,-1 0 0,0 0 0,-1-1 0,-11 14 0,-276 305 0,294-330 0,0 0 0,0 0 0,0 0 0,0 0 0,0 0 0,0 0 0,0 0 0,0 0 0,0 0 0,0 0 0,0 1 0,1-1 0,-1 0 0,0 1 0,1-1 0,-1 0 0,1 1 0,0-1 0,0 1 0,-1-1 0,1 1 0,0-1 0,0 0 0,0 4 0,1-4 0,0 0 0,1 0 0,-1 1 0,0-1 0,0 0 0,0 0 0,1-1 0,-1 1 0,0 0 0,1 0 0,-1 0 0,1-1 0,-1 1 0,1-1 0,-1 1 0,1-1 0,-1 0 0,4 1 0,13 0 0,1 0 0,35-2 0,-46 0 0,127-11 64,57-3-1493,-168 15-5397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25:2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273 171 24575,'13'-15'0,"-1"0"0,15-22 0,-19 25 0,0-1 0,2 2 0,18-20 0,-23 27 0,0 0 0,0 1 0,0-1 0,0 1 0,1 0 0,-1 1 0,1-1 0,0 1 0,0 0 0,0 1 0,0-1 0,12 0 0,-10 1 0,0 1 0,0 0 0,0 0 0,0 1 0,0 0 0,-1 0 0,1 1 0,0 0 0,-1 0 0,1 1 0,-1 0 0,0 0 0,0 1 0,0 0 0,0 0 0,-1 0 0,0 1 0,7 6 0,-6-3 0,0 0 0,0 0 0,-1 1 0,0 0 0,-1 0 0,0 0 0,0 0 0,-1 1 0,0 0 0,-1 0 0,0 0 0,0 0 0,1 15 0,-3-12 0,0-1 0,-1 1 0,0-1 0,-1 1 0,0-1 0,-1 1 0,-1-1 0,0 1 0,-7 19 0,7-25 0,0 0 0,-1 0 0,1-1 0,-1 1 0,0-1 0,-1 0 0,0 0 0,0-1 0,0 1 0,0-1 0,-1 0 0,0 0 0,0-1 0,0 0 0,-1 0 0,1 0 0,-10 3 0,-71 26 0,87-33 0,0 0 0,0 0 0,0 0 0,0 0 0,1 0 0,-1 0 0,0 0 0,0 0 0,0 0 0,0 0 0,0 0 0,0 0 0,0 0 0,0 0 0,1 0 0,-1 0 0,0 0 0,0 0 0,0 1 0,0-1 0,0 0 0,0 0 0,0 0 0,0 0 0,0 0 0,0 0 0,0 0 0,0 0 0,0 1 0,0-1 0,1 0 0,-1 0 0,0 0 0,0 0 0,0 0 0,0 0 0,0 0 0,0 1 0,0-1 0,-1 0 0,1 0 0,0 0 0,0 0 0,0 0 0,0 0 0,0 0 0,0 1 0,0-1 0,0 0 0,0 0 0,0 0 0,0 0 0,0 0 0,0 0 0,0 0 0,0 0 0,-1 0 0,1 0 0,0 1 0,0-1 0,0 0 0,0 0 0,0 0 0,0 0 0,0 0 0,-1 0 0,18 3 0,20-1 0,-26-2 0,0 0 0,0 0 0,0 1 0,0 1 0,0 0 0,0 1 0,16 5 0,-22-6 0,0 1 0,-1 0 0,1 0 0,0 0 0,-1 1 0,1-1 0,-1 1 0,0 0 0,-1 0 0,1 1 0,-1-1 0,1 1 0,-1-1 0,-1 1 0,1 0 0,3 9 0,0 1 0,-1 1 0,0-1 0,-1 1 0,-1 0 0,0 0 0,-1 0 0,-1 1 0,-1-1 0,-1 19 0,1-29 0,-1 0 0,0 0 0,-1 0 0,1 0 0,-1-1 0,0 1 0,0-1 0,-1 1 0,0-1 0,0 0 0,0 0 0,0 0 0,-1 0 0,0 0 0,0-1 0,0 0 0,-1 0 0,1 0 0,-1 0 0,0-1 0,0 1 0,0-1 0,0-1 0,-1 1 0,1-1 0,-1 0 0,-8 2 0,-32 8 0,-140 31 0,172-40 0,0-2 0,0 0 0,0 0 0,-1-2 0,1 0 0,0 0 0,0-1 0,0-1 0,1 0 0,-1-1 0,-21-9 0,19 5 0,0-1 0,1 0 0,0-1 0,0 0 0,2-1 0,-1-1 0,1 0 0,-20-25 0,-3-8-1365,22 30-5461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31T04:30:1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24575,'8'-1'0,"0"0"0,0 0 0,0-1 0,0 0 0,-1 0 0,1 0 0,-1-1 0,0-1 0,1 1 0,-1-1 0,-1 0 0,1-1 0,-1 0 0,7-6 0,6-6 0,-1-2 0,-1 0 0,16-22 0,-33 40 0,1 0 0,-1 1 0,0-1 0,1 0 0,-1 0 0,1 1 0,-1-1 0,1 1 0,-1-1 0,1 0 0,0 1 0,-1-1 0,1 1 0,0-1 0,-1 1 0,1 0 0,0-1 0,0 1 0,-1 0 0,1-1 0,0 1 0,0 0 0,0 0 0,-1 0 0,1 0 0,0 0 0,0 0 0,0 0 0,-1 0 0,1 0 0,0 0 0,0 0 0,0 0 0,1 1 0,0 1 0,-1-1 0,1 1 0,0 0 0,-1 0 0,0 0 0,1 0 0,-1 0 0,0 0 0,0 0 0,0 0 0,0 0 0,0 3 0,14 68 0,-11-18 0,-4 64 0,1 26 0,-1-133-195,2-1 0,0 1 0,0-1 0,1 0 0,0 0 0,7 15 0,-2-11-6631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-DIN" panose="020B0504030202030204" pitchFamily="34" charset="77"/>
              </a:defRPr>
            </a:lvl1pPr>
          </a:lstStyle>
          <a:p>
            <a:endParaRPr lang="en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-DIN" panose="020B0504030202030204" pitchFamily="34" charset="77"/>
              </a:defRPr>
            </a:lvl1pPr>
          </a:lstStyle>
          <a:p>
            <a:fld id="{A877042B-BE87-AB44-AFC3-587BBB2E4336}" type="datetimeFigureOut">
              <a:rPr lang="en-TH" smtClean="0"/>
              <a:pPr/>
              <a:t>06/05/2024</a:t>
            </a:fld>
            <a:endParaRPr lang="en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-DIN" panose="020B0504030202030204" pitchFamily="34" charset="77"/>
              </a:defRPr>
            </a:lvl1pPr>
          </a:lstStyle>
          <a:p>
            <a:endParaRPr lang="en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-DIN" panose="020B0504030202030204" pitchFamily="34" charset="77"/>
              </a:defRPr>
            </a:lvl1pPr>
          </a:lstStyle>
          <a:p>
            <a:fld id="{B9F43AE3-04B5-8B45-B43D-C58D2E5681FA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3111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8CEA-C7C1-E632-6108-97FF2E124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56287-A520-51FC-4BB4-D17DB71AF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69FA-0926-1B7A-70A3-E5CF3346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0E6-82A9-E064-22A2-9D5FC6FD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9A9D-C0B9-89DE-D62B-B72F9D9E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79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88DB-B491-C76B-AA09-35853012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85CC-AA82-0615-2DB8-89340B7B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F4BE2-0941-882A-80BC-C6DD2C5AA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956DF-8DED-E9AF-F87E-C3A41A21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B0502-DD4F-3E01-A486-B893ABA0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3CC11-1ACE-38DD-702C-92E500E8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8192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AEC8-BAFE-CB26-F818-1A7DCEBE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9F44-2333-0AEA-3A2F-91813C934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471CF-0254-6323-B60F-416EB869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BF33-50D1-73D0-704C-CE16B7D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1A51-6ECB-14DB-20D5-D05DD53F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0EB8-5A54-7942-BF26-A7DD1FBD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096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A7E4-4F2C-9B93-0768-E6D041A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58EA-A77C-E6DD-1DA1-E9E00DFE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C29A-EA73-C70A-C9C7-F9E98A3C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7EA91-7780-4140-0750-3BA050EE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0950-83FE-FFAE-CA29-CD0FD7B8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577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ABC28-8DA3-2032-AC70-D0AEFF5A8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45E2C-EFDC-BE23-F052-5C98799C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B6FE-162F-1877-4AF2-2CE6DEE7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8C43-50C4-DA43-187B-4C6A88B4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B449-2164-E2A3-8B1F-6A6E33F7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513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B271E309-B953-4F3D-8DC0-1D9BE7277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"/>
          <a:stretch/>
        </p:blipFill>
        <p:spPr>
          <a:xfrm>
            <a:off x="6725839" y="-25341"/>
            <a:ext cx="5466161" cy="688334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83942B8-10FF-42BB-99F7-F7A2735D0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/>
        </p:blipFill>
        <p:spPr>
          <a:xfrm>
            <a:off x="0" y="-12671"/>
            <a:ext cx="11755426" cy="6883341"/>
          </a:xfrm>
          <a:prstGeom prst="rect">
            <a:avLst/>
          </a:prstGeom>
        </p:spPr>
      </p:pic>
      <p:pic>
        <p:nvPicPr>
          <p:cNvPr id="52" name="Picture 51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85D3F819-CDC5-4F53-A71A-57B2C6A9E9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594" y="522656"/>
            <a:ext cx="1548010" cy="1095203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7830F45C-C23F-47E1-B78B-071602B47D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51" y="445909"/>
            <a:ext cx="1207344" cy="1207344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375285FE-8125-4A91-8710-63089592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888117"/>
            <a:ext cx="7310262" cy="2852737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rgbClr val="4472C4"/>
                </a:solidFill>
                <a:latin typeface="D-DIN" panose="020B0504030202030204" pitchFamily="34" charset="77"/>
                <a:cs typeface="DB Ozone X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ABFF71C-5A2A-4053-9417-9A0529A6C0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345" y="3960148"/>
            <a:ext cx="7310262" cy="150018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D-DIN" panose="020B0504030202030204" pitchFamily="34" charset="77"/>
                <a:cs typeface="DB Ozone X" panose="0200050609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สถาบันวิจัยแสงซินโครตรอน (องค์การมหาชน) </a:t>
            </a:r>
            <a:endParaRPr lang="en-US" dirty="0"/>
          </a:p>
          <a:p>
            <a:pPr lvl="0"/>
            <a:r>
              <a:rPr lang="en-US" dirty="0"/>
              <a:t>Synchrotron Light Research Institute (Public Organization)</a:t>
            </a:r>
          </a:p>
        </p:txBody>
      </p:sp>
    </p:spTree>
    <p:extLst>
      <p:ext uri="{BB962C8B-B14F-4D97-AF65-F5344CB8AC3E}">
        <p14:creationId xmlns:p14="http://schemas.microsoft.com/office/powerpoint/2010/main" val="7692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8A2D-465E-C0F5-DB49-1867221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50031"/>
            <a:ext cx="100330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343D7D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4E63-05FE-B45F-5BBC-FFF1C8C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5DA52-6A61-F43E-B35B-BE1484888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D644-35A8-437B-2D2A-12BD6AE0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75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B4ED-0FDA-48BD-2AE0-664673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314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ID4096" dirty="0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8CCB-BF20-901C-F7EC-FDC8D2C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466" y="646721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A248AAE-D42A-F54B-BBDA-583649253CB7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47916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FAC71D-5B26-7804-C2EF-1E79AC9086B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3F50">
                  <a:lumMod val="0"/>
                  <a:lumOff val="100000"/>
                </a:srgbClr>
              </a:gs>
              <a:gs pos="35000">
                <a:srgbClr val="2C3F50">
                  <a:lumMod val="0"/>
                  <a:lumOff val="100000"/>
                </a:srgbClr>
              </a:gs>
              <a:gs pos="100000">
                <a:srgbClr val="2C3F50">
                  <a:lumMod val="40000"/>
                  <a:lumOff val="60000"/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-DIN" panose="020B0504030202030204" pitchFamily="34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282A8-BE22-4EF6-E81B-2F370275E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93588" cy="68571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D4223-0B3A-5C0B-5A09-08DC6158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8" y="250031"/>
            <a:ext cx="3117404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7767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282A8-BE22-4EF6-E81B-2F370275E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892"/>
            <a:ext cx="12193588" cy="68571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D4223-0B3A-5C0B-5A09-08DC6158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8" y="250031"/>
            <a:ext cx="3117404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9581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A50B88-BDB7-437A-D341-0012944C8D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3F50">
                  <a:lumMod val="0"/>
                  <a:lumOff val="100000"/>
                </a:srgbClr>
              </a:gs>
              <a:gs pos="35000">
                <a:srgbClr val="2C3F50">
                  <a:lumMod val="0"/>
                  <a:lumOff val="100000"/>
                </a:srgbClr>
              </a:gs>
              <a:gs pos="100000">
                <a:srgbClr val="2C3F50">
                  <a:lumMod val="40000"/>
                  <a:lumOff val="60000"/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-DIN" panose="020B0504030202030204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38A2D-465E-C0F5-DB49-1867221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50031"/>
            <a:ext cx="100330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343D7D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B4ED-0FDA-48BD-2AE0-664673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D644-35A8-437B-2D2A-12BD6AE0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8CCB-BF20-901C-F7EC-FDC8D2C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D937B2-0171-C8B3-B724-650B30AA5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95EE2-3354-6381-B219-0F58A687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2CAF-9467-869F-3987-C98AB500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63220-1FD2-9E58-E65F-9D905559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 descr="A large building&#10;&#10;Description automatically generated">
            <a:extLst>
              <a:ext uri="{FF2B5EF4-FFF2-40B4-BE49-F238E27FC236}">
                <a16:creationId xmlns:a16="http://schemas.microsoft.com/office/drawing/2014/main" id="{5CE57C77-D7EE-9965-B3A6-B5FB7A0C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rgbClr val="00B0F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CB7631-F793-4609-6C5B-2F2EE5632D85}"/>
              </a:ext>
            </a:extLst>
          </p:cNvPr>
          <p:cNvGrpSpPr/>
          <p:nvPr userDrawn="1"/>
        </p:nvGrpSpPr>
        <p:grpSpPr>
          <a:xfrm>
            <a:off x="10468917" y="25426"/>
            <a:ext cx="1579248" cy="691996"/>
            <a:chOff x="9077170" y="118219"/>
            <a:chExt cx="2755355" cy="1207344"/>
          </a:xfrm>
        </p:grpSpPr>
        <p:pic>
          <p:nvPicPr>
            <p:cNvPr id="10" name="Picture 9" descr="A picture containing food, drawing, shirt&#10;&#10;Description automatically generated">
              <a:extLst>
                <a:ext uri="{FF2B5EF4-FFF2-40B4-BE49-F238E27FC236}">
                  <a16:creationId xmlns:a16="http://schemas.microsoft.com/office/drawing/2014/main" id="{6D589D70-0C82-4DA3-8B09-1E5A7BE59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4515" y="153052"/>
              <a:ext cx="1548010" cy="1095203"/>
            </a:xfrm>
            <a:prstGeom prst="rect">
              <a:avLst/>
            </a:prstGeom>
          </p:spPr>
        </p:pic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852EA28-C726-27E2-F411-D0D6CF3B7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170" y="118219"/>
              <a:ext cx="1207344" cy="1207344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D54DF49-A385-7EFD-E859-B5E89D5B84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044027"/>
            <a:ext cx="12192000" cy="3813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2345973-9C1D-7471-DC53-98057B45BA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7" y="4671631"/>
            <a:ext cx="1750055" cy="20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2D47-48D4-B400-2482-A37D2FC4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D52B9-4D34-EA38-12B9-BC1C5BE1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BE5AF-219E-45C7-893C-026EA9CA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E8CBF-BF87-2514-0621-66E468FF8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EA529-7CEC-4E57-A9E2-DD17E5863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B93C5-34D6-9BA6-68D5-DE5B580F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77058-8787-EB06-DA08-9C8B2DE5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B2A94-5462-844A-FF28-EDE1729E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281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995A-A586-B3B5-1FA1-13539659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501C8-FE14-489F-2D68-AD2E0FC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CD2CD-BAF9-6F7A-8D4E-DB1F7B2C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49EC6-2B1F-BD64-6CAF-6042B3D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8407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A9706-5A2D-48CF-5712-72AC6703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EDD65-52EF-2CB5-AE3D-5D416F95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435A-623A-A6D1-CF8D-574D784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5024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254F7-E5E7-4B36-CA80-17351DD2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3293-5DE0-704D-CC5B-DDD11F53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525D-E30C-0B7A-4211-687337C97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4739-F8D2-F44C-D1B7-12F874C3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B2214-332A-C640-09A0-1883593B4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fld id="{0A248AAE-D42A-F54B-BBDA-583649253CB7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83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-DIN" panose="020B0504030202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echtics.com/enable-hyper-v-windows-10-hom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8.png"/><Relationship Id="rId2" Type="http://schemas.openxmlformats.org/officeDocument/2006/relationships/image" Target="../media/image23.tmp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5.xml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6.png"/><Relationship Id="rId3" Type="http://schemas.openxmlformats.org/officeDocument/2006/relationships/image" Target="../media/image24.tmp"/><Relationship Id="rId7" Type="http://schemas.openxmlformats.org/officeDocument/2006/relationships/image" Target="../media/image33.png"/><Relationship Id="rId12" Type="http://schemas.openxmlformats.org/officeDocument/2006/relationships/customXml" Target="../ink/ink13.xml"/><Relationship Id="rId17" Type="http://schemas.openxmlformats.org/officeDocument/2006/relationships/image" Target="../media/image38.png"/><Relationship Id="rId2" Type="http://schemas.openxmlformats.org/officeDocument/2006/relationships/hyperlink" Target="https://ubuntu.com/server/docs/basic-installation" TargetMode="Externa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34.png"/><Relationship Id="rId1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16.xml"/><Relationship Id="rId7" Type="http://schemas.openxmlformats.org/officeDocument/2006/relationships/image" Target="../media/image43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hyperlink" Target="https://refspecs.linuxfoundation.org/fhs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redhat.com/sysadmin/linux-shell-redirection-pipelin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Linux_distributions#/media/File:KnoppixFamilyTree1210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buntu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pulse/comprehensive-comparison-linux-vs-windows-angelo-kannangara-mizc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C681-683C-4347-9697-F3E9F465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1836934"/>
            <a:ext cx="8340054" cy="285273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D-DIN" panose="020B0504030202030204" pitchFamily="34" charset="77"/>
              </a:rPr>
              <a:t>Basic Linux for EPICS Task</a:t>
            </a:r>
            <a:br>
              <a:rPr lang="en-US" sz="4000" dirty="0">
                <a:latin typeface="D-DIN" panose="020B0504030202030204" pitchFamily="34" charset="77"/>
              </a:rPr>
            </a:br>
            <a:endParaRPr lang="th-TH" sz="4000" dirty="0">
              <a:latin typeface="D-DIN" panose="020B050403020203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E8D87F-DE3D-8380-311C-8CC1F2EDB5A0}"/>
              </a:ext>
            </a:extLst>
          </p:cNvPr>
          <p:cNvSpPr txBox="1">
            <a:spLocks/>
          </p:cNvSpPr>
          <p:nvPr/>
        </p:nvSpPr>
        <p:spPr>
          <a:xfrm>
            <a:off x="687345" y="3521054"/>
            <a:ext cx="8340054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4472C4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D-DIN" panose="020B0504030202030204" pitchFamily="34" charset="77"/>
              </a:rPr>
              <a:t>Keerati Manasatitpong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D-DIN" panose="020B0504030202030204" pitchFamily="34" charset="77"/>
              </a:rPr>
              <a:t>Natthawut Suradet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D-DIN" panose="020B050403020203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D-DIN" panose="020B0504030202030204" pitchFamily="34" charset="77"/>
              </a:rPr>
              <a:t>Workshop on Development of EPICS based instrumentation control system in accelerator research facilities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-DIN" panose="020B0504030202030204" pitchFamily="34" charset="77"/>
              </a:rPr>
              <a:t>10-14 June 2024, BRIN, Yogyakarta, Indonesia</a:t>
            </a:r>
            <a:endParaRPr lang="th-TH" sz="2000" dirty="0">
              <a:latin typeface="D-DIN" panose="020B0504030202030204" pitchFamily="34" charset="77"/>
            </a:endParaRPr>
          </a:p>
        </p:txBody>
      </p:sp>
      <p:pic>
        <p:nvPicPr>
          <p:cNvPr id="1026" name="Picture 2" descr="Logo BRIN">
            <a:extLst>
              <a:ext uri="{FF2B5EF4-FFF2-40B4-BE49-F238E27FC236}">
                <a16:creationId xmlns:a16="http://schemas.microsoft.com/office/drawing/2014/main" id="{A44C1F5C-813D-C226-18E6-63F30AB1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72" y="721596"/>
            <a:ext cx="18002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E93EDE01-C756-A322-4C1E-B3272B3D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11" y="691565"/>
            <a:ext cx="1878422" cy="7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3DC0-AC76-FB95-57F5-159AB859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run Linux on Windows?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0ABB-91BD-2A56-DA20-D9AE32BF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virtual machine, you will need a Hypervisor</a:t>
            </a:r>
          </a:p>
          <a:p>
            <a:r>
              <a:rPr lang="en-US" dirty="0"/>
              <a:t>Wait! What is hypervisor?</a:t>
            </a:r>
          </a:p>
          <a:p>
            <a:pPr lvl="1"/>
            <a:r>
              <a:rPr lang="en-US" dirty="0"/>
              <a:t>Let’s ask google</a:t>
            </a:r>
          </a:p>
          <a:p>
            <a:r>
              <a:rPr lang="en-US" dirty="0"/>
              <a:t>Hypervisor is a piece of software functions very similar to an OS kernel</a:t>
            </a:r>
          </a:p>
          <a:p>
            <a:r>
              <a:rPr lang="en-US" dirty="0"/>
              <a:t>It provides interfaces to access hardware for other software</a:t>
            </a:r>
          </a:p>
          <a:p>
            <a:pPr lvl="1"/>
            <a:r>
              <a:rPr lang="en-US" dirty="0"/>
              <a:t>For OS kernel, those pieces of software are called application</a:t>
            </a:r>
          </a:p>
          <a:p>
            <a:pPr lvl="1"/>
            <a:r>
              <a:rPr lang="en-US" dirty="0"/>
              <a:t>But for hypervisor, those hardware are OSes, called guest OS</a:t>
            </a:r>
          </a:p>
          <a:p>
            <a:pPr lvl="1"/>
            <a:r>
              <a:rPr lang="en-US" dirty="0"/>
              <a:t>The computer running hypervisor is called a host</a:t>
            </a:r>
          </a:p>
          <a:p>
            <a:r>
              <a:rPr lang="en-US" dirty="0"/>
              <a:t>With Windows 10 or 11, we can use Hyper-V from Microsoft</a:t>
            </a:r>
          </a:p>
          <a:p>
            <a:r>
              <a:rPr lang="en-US" dirty="0"/>
              <a:t>Other options are Workstation from VMWare and VirtualBox from Oracle</a:t>
            </a:r>
          </a:p>
          <a:p>
            <a:r>
              <a:rPr lang="en-US" dirty="0"/>
              <a:t>We will use Hyper-V because it is tightly integrated with Windows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3460A-6322-9C63-514A-957733B6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73053-07C0-9AC3-2F66-3779162E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1EEC-4858-A91A-59B7-1021F477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10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30573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2A82-1C97-EDA1-C361-BCA97F71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run Linux on Windows?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372E-9D60-EA6F-E60F-4F37E375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WSL or Virtual machine?</a:t>
            </a:r>
          </a:p>
          <a:p>
            <a:r>
              <a:rPr lang="en-US" dirty="0"/>
              <a:t>Let me say, you need both</a:t>
            </a:r>
          </a:p>
          <a:p>
            <a:r>
              <a:rPr lang="en-US" dirty="0"/>
              <a:t>WSL is suitable for developing software but if you want to deploy it in production environments, virtual machine is more robust and a lot easier to manage</a:t>
            </a:r>
          </a:p>
          <a:p>
            <a:r>
              <a:rPr lang="en-US" dirty="0"/>
              <a:t>Moreover, working with virtual machine will help you on how to manage hypervisor, which will benefit you in a long run</a:t>
            </a:r>
          </a:p>
          <a:p>
            <a:r>
              <a:rPr lang="en-US" dirty="0"/>
              <a:t>Now, let’s stop the boring part (5 pages!) and start real exercise!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FC2E8-3FCE-4B06-0B36-DFA4418A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1FE7F-1EEC-0C18-44E2-0C964D0F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 dirty="0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BBA6-713F-D251-C178-30514873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11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90754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313B-2491-B2F7-E0F7-8F8CB45F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0FC10-591B-B6F8-D298-F8E1D514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will assume that you have compatible Windows version (10 or 11 with latest update)</a:t>
            </a:r>
          </a:p>
          <a:p>
            <a:r>
              <a:rPr lang="en-US" dirty="0"/>
              <a:t>If not, please let me know</a:t>
            </a:r>
          </a:p>
          <a:p>
            <a:r>
              <a:rPr lang="en-US" dirty="0"/>
              <a:t>Let’s start with WSL installation</a:t>
            </a:r>
          </a:p>
          <a:p>
            <a:r>
              <a:rPr lang="en-US" dirty="0"/>
              <a:t>Open PowerShell as </a:t>
            </a:r>
            <a:r>
              <a:rPr lang="en-US" dirty="0" err="1"/>
              <a:t>dministrator</a:t>
            </a:r>
            <a:endParaRPr lang="en-US" dirty="0"/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PS C:\somefolder&gt;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wsl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–install</a:t>
            </a:r>
          </a:p>
          <a:p>
            <a:r>
              <a:rPr lang="en-US" dirty="0"/>
              <a:t>Wait, and done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If Ubuntu is not installed automatically, manually install it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PS C:\somefolder&gt;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wsl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–install –d Ubuntu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CA0A-7FD2-8A38-CF20-F9ACBE0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A910B-4F21-0A81-281B-7811D916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46B6-5428-A765-B638-666335BA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12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84855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532F-53D6-9065-3D79-85DA071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ADF1-F663-CCD5-6B58-DAD158CD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continue with virtual machine installation</a:t>
            </a:r>
          </a:p>
          <a:p>
            <a:r>
              <a:rPr lang="en-US" dirty="0"/>
              <a:t>Hyper-V is not officially supported on Windows Home edition</a:t>
            </a:r>
          </a:p>
          <a:p>
            <a:r>
              <a:rPr lang="en-US" dirty="0"/>
              <a:t>If you use Home edition, we will need extra steps</a:t>
            </a:r>
          </a:p>
          <a:p>
            <a:pPr lvl="1"/>
            <a:r>
              <a:rPr lang="en-US" sz="1400" dirty="0"/>
              <a:t>ref </a:t>
            </a:r>
            <a:r>
              <a:rPr lang="en-US" sz="1400" dirty="0">
                <a:hlinkClick r:id="rId2"/>
              </a:rPr>
              <a:t>https://www.itechtics.com/enable-hyper-v-windows-10-home/</a:t>
            </a:r>
            <a:endParaRPr lang="en-US" sz="1400" dirty="0"/>
          </a:p>
          <a:p>
            <a:r>
              <a:rPr lang="en-US" dirty="0"/>
              <a:t>Open notepad and save the following content to desktop with filename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setup_hyperv.bat</a:t>
            </a:r>
          </a:p>
          <a:p>
            <a:pPr lvl="1"/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pushd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"%~dp0“</a:t>
            </a:r>
            <a:b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dir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/b %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SystemRoot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%\servicing\Packages\*Hyper-V*.mum &gt;hyper-v.txt</a:t>
            </a:r>
            <a:b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for /f %%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in ('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findstr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. hyper-v.txt 2^&gt;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nul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') do 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dism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/online /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norestart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/add-package:"%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SystemRoot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%\servicing\Packages\%%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“</a:t>
            </a:r>
            <a:b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del hyper-v.txt</a:t>
            </a:r>
            <a:b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Dism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/online /enable-feature /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featurename:Microsoft-Hyper-V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-All /</a:t>
            </a:r>
            <a:r>
              <a:rPr lang="en-US" sz="10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LimitAccess</a:t>
            </a: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/ALL</a:t>
            </a:r>
            <a:b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10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pause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Arial" panose="020B0604020202020204" pitchFamily="34" charset="0"/>
              </a:rPr>
              <a:t>Open it as administrator</a:t>
            </a:r>
            <a:endParaRPr lang="en-US" sz="600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3559E-4CE9-CD22-60CB-5F40CC82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17006-2E24-8B8F-BD13-6CF17BBE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9AB2-08AA-6A27-465E-DA941D1B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13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9183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AB4E-AE90-B9D4-C255-AC581887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1096-5072-9054-8342-72EBA5FD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‘yes’ or ‘y’ when asked</a:t>
            </a:r>
          </a:p>
          <a:p>
            <a:r>
              <a:rPr lang="en-US" dirty="0"/>
              <a:t>It will download and install Hyper-V for us, which may take some time</a:t>
            </a:r>
          </a:p>
          <a:p>
            <a:r>
              <a:rPr lang="en-US" dirty="0"/>
              <a:t>You will need to reboot after finish</a:t>
            </a:r>
          </a:p>
          <a:p>
            <a:r>
              <a:rPr lang="en-US" dirty="0"/>
              <a:t>After reboot we should have a working Hyper-V hypervisor</a:t>
            </a:r>
          </a:p>
          <a:p>
            <a:r>
              <a:rPr lang="en-US" dirty="0"/>
              <a:t>In the case Hyper-V is not working or some errors occur, seek help! You may need to install another hypervisor</a:t>
            </a:r>
          </a:p>
          <a:p>
            <a:r>
              <a:rPr lang="en-US" dirty="0"/>
              <a:t>Next, we will install Linux in Hyper-V (or another installed hypervisor)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5A0F5-86ED-D8E8-CEC7-70A8364B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793C-544B-5C84-9394-C1BEE8A1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94D1-F375-E49F-D644-F0CDF1E0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14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27446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BABD-0271-B75D-B4DD-B6522AC4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9D2F-9E6F-EBCB-DCCB-D015D2C7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start the hypervisor management app (Hyper-V manager for Hyper-V)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12DEB-A1EF-A9A7-A3B2-28A06F49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60FAB-EAAF-125D-C15B-A669D375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052C-131C-D242-B991-8E5782BA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15</a:t>
            </a:fld>
            <a:endParaRPr lang="en-TH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E599F2C-FADB-1D0E-F532-14DA64A8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463" y="2827513"/>
            <a:ext cx="5405688" cy="29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218D-0516-3413-3A13-1AB33F3D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7929-58B8-1555-626D-1F670A81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Click New &gt; Virtual Machine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 required information accordingly</a:t>
            </a:r>
          </a:p>
          <a:p>
            <a:r>
              <a:rPr lang="en-US" dirty="0"/>
              <a:t>At least 2 processor cores, 20 GB disk and 2 GB of RAM is recommended for Ubuntu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4C4A3-25A5-0404-0A08-2FBCE090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BD73A-A560-176B-C19A-DFB8C42D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677F-B98B-B20C-75A4-881E9FB7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16</a:t>
            </a:fld>
            <a:endParaRPr lang="en-TH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652EEF9-7EC8-4EFE-BA81-D8321A0D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61" y="2289594"/>
            <a:ext cx="3863478" cy="29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7F52-F53F-9E69-F149-3A3C93D1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49A-45F0-E4BB-E6EC-14690E0B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finish, you should have a virtual computer ready to install Linux</a:t>
            </a:r>
          </a:p>
          <a:p>
            <a:r>
              <a:rPr lang="en-US" dirty="0"/>
              <a:t>Now, prepare Ubuntu image by download (</a:t>
            </a:r>
            <a:r>
              <a:rPr lang="en-US" dirty="0">
                <a:highlight>
                  <a:srgbClr val="FFFF00"/>
                </a:highlight>
              </a:rPr>
              <a:t>Ubuntu Server 2024</a:t>
            </a:r>
            <a:r>
              <a:rPr lang="en-US" dirty="0"/>
              <a:t>) from official website or copy from me (take your flash drive to me)</a:t>
            </a:r>
          </a:p>
          <a:p>
            <a:r>
              <a:rPr lang="en-US" dirty="0"/>
              <a:t>Then select your newly created VM in manager app and click 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64242-5B57-C2A4-0D18-723DE984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F0651-825A-5963-FEE6-7C8DACE5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44F1-7350-75FB-FA87-6B55B5B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17</a:t>
            </a:fld>
            <a:endParaRPr lang="en-TH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2AFA08-F9AE-A8AD-3CC4-1E7147B092D7}"/>
              </a:ext>
            </a:extLst>
          </p:cNvPr>
          <p:cNvGrpSpPr/>
          <p:nvPr/>
        </p:nvGrpSpPr>
        <p:grpSpPr>
          <a:xfrm>
            <a:off x="3381811" y="3811513"/>
            <a:ext cx="5428378" cy="2304615"/>
            <a:chOff x="3381811" y="3811513"/>
            <a:chExt cx="5428378" cy="2304615"/>
          </a:xfrm>
        </p:grpSpPr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6975E90-4878-748A-26F3-693109B2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811" y="3811513"/>
              <a:ext cx="5428378" cy="230461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8DC8C7-4162-5397-4F76-DA785DFE6E96}"/>
                    </a:ext>
                  </a:extLst>
                </p14:cNvPr>
                <p14:cNvContentPartPr/>
                <p14:nvPr/>
              </p14:nvContentPartPr>
              <p14:xfrm>
                <a:off x="7763645" y="5459217"/>
                <a:ext cx="682560" cy="32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8DC8C7-4162-5397-4F76-DA785DFE6E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54645" y="5450577"/>
                  <a:ext cx="700200" cy="33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16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247F-40AB-9271-7C79-D37E0CA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FC07C-3E8B-AB08-1586-6EE5CFFB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3694" cy="4351338"/>
          </a:xfrm>
        </p:spPr>
        <p:txBody>
          <a:bodyPr/>
          <a:lstStyle/>
          <a:p>
            <a:r>
              <a:rPr lang="en-US" dirty="0"/>
              <a:t>We will need to mount the Ubuntu image file to the VM</a:t>
            </a:r>
          </a:p>
          <a:p>
            <a:r>
              <a:rPr lang="en-US" dirty="0"/>
              <a:t>Select the DVD Drive then choose Image file then click Browse</a:t>
            </a:r>
          </a:p>
          <a:p>
            <a:r>
              <a:rPr lang="en-US" dirty="0"/>
              <a:t>Select your Ubuntu image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AD60C-9CA1-A8F5-2C77-245368F8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8CE21-880F-4CCA-92C4-2DF557CC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BB92-2F8B-1426-1B31-98ECDD0A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18</a:t>
            </a:fld>
            <a:endParaRPr lang="en-TH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5AB22-1D8E-29E7-F0CF-3B6E62341FDD}"/>
              </a:ext>
            </a:extLst>
          </p:cNvPr>
          <p:cNvGrpSpPr/>
          <p:nvPr/>
        </p:nvGrpSpPr>
        <p:grpSpPr>
          <a:xfrm>
            <a:off x="6301219" y="1259456"/>
            <a:ext cx="4826072" cy="4630055"/>
            <a:chOff x="6301219" y="1259456"/>
            <a:chExt cx="4826072" cy="4630055"/>
          </a:xfrm>
        </p:grpSpPr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1F697EB-FC92-D86A-FDDC-EF613BA8A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1219" y="1259456"/>
              <a:ext cx="4826072" cy="463005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DF5429-4229-FDEA-B7E6-7BACCE2C7076}"/>
                    </a:ext>
                  </a:extLst>
                </p14:cNvPr>
                <p14:cNvContentPartPr/>
                <p14:nvPr/>
              </p14:nvContentPartPr>
              <p14:xfrm>
                <a:off x="10263125" y="2966937"/>
                <a:ext cx="755280" cy="51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DF5429-4229-FDEA-B7E6-7BACCE2C70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54485" y="2958297"/>
                  <a:ext cx="77292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00C348-CFCD-C239-D81E-38529713B3D0}"/>
                    </a:ext>
                  </a:extLst>
                </p14:cNvPr>
                <p14:cNvContentPartPr/>
                <p14:nvPr/>
              </p14:nvContentPartPr>
              <p14:xfrm>
                <a:off x="6338405" y="3078177"/>
                <a:ext cx="994680" cy="57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00C348-CFCD-C239-D81E-38529713B3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29405" y="3069537"/>
                  <a:ext cx="10123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A4A8CB-01C9-5BB9-3BAC-63D6702C81D8}"/>
                    </a:ext>
                  </a:extLst>
                </p14:cNvPr>
                <p14:cNvContentPartPr/>
                <p14:nvPr/>
              </p14:nvContentPartPr>
              <p14:xfrm>
                <a:off x="7864805" y="2708097"/>
                <a:ext cx="849600" cy="40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A4A8CB-01C9-5BB9-3BAC-63D6702C81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6165" y="2699097"/>
                  <a:ext cx="867240" cy="42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D9C19D-3DD9-F7B5-6C29-87B90CE5775C}"/>
                </a:ext>
              </a:extLst>
            </p:cNvPr>
            <p:cNvGrpSpPr/>
            <p:nvPr/>
          </p:nvGrpSpPr>
          <p:grpSpPr>
            <a:xfrm>
              <a:off x="7116725" y="2592177"/>
              <a:ext cx="189000" cy="402120"/>
              <a:chOff x="7116725" y="2592177"/>
              <a:chExt cx="189000" cy="402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CF1450-0F3D-0BF0-5494-0172D1193C48}"/>
                      </a:ext>
                    </a:extLst>
                  </p14:cNvPr>
                  <p14:cNvContentPartPr/>
                  <p14:nvPr/>
                </p14:nvContentPartPr>
                <p14:xfrm>
                  <a:off x="7116725" y="2592177"/>
                  <a:ext cx="121680" cy="4021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CF1450-0F3D-0BF0-5494-0172D1193C4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107725" y="2583177"/>
                    <a:ext cx="139320" cy="41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369A9FA1-4175-5597-15C1-CF066EDBCD9D}"/>
                      </a:ext>
                    </a:extLst>
                  </p14:cNvPr>
                  <p14:cNvContentPartPr/>
                  <p14:nvPr/>
                </p14:nvContentPartPr>
                <p14:xfrm>
                  <a:off x="7125005" y="2975937"/>
                  <a:ext cx="18072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369A9FA1-4175-5597-15C1-CF066EDBCD9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116365" y="2966937"/>
                    <a:ext cx="1983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9BD0B5-BB33-B34F-6B2D-B92F3D176108}"/>
                    </a:ext>
                  </a:extLst>
                </p14:cNvPr>
                <p14:cNvContentPartPr/>
                <p14:nvPr/>
              </p14:nvContentPartPr>
              <p14:xfrm>
                <a:off x="8738165" y="2483457"/>
                <a:ext cx="215280" cy="33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9BD0B5-BB33-B34F-6B2D-B92F3D1761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9525" y="2474457"/>
                  <a:ext cx="232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9ABC47-DE56-1F67-50A1-8B1E9A189693}"/>
                    </a:ext>
                  </a:extLst>
                </p14:cNvPr>
                <p14:cNvContentPartPr/>
                <p14:nvPr/>
              </p14:nvContentPartPr>
              <p14:xfrm>
                <a:off x="10434845" y="2629977"/>
                <a:ext cx="263160" cy="338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9ABC47-DE56-1F67-50A1-8B1E9A1896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26205" y="2621337"/>
                  <a:ext cx="280800" cy="35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868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E7CE-D7E0-5367-13C7-64F87285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Linux System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DE967-6B73-2071-36F6-6BD8BB91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914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you can click start to start the VM</a:t>
            </a:r>
          </a:p>
          <a:p>
            <a:r>
              <a:rPr lang="en-US" dirty="0"/>
              <a:t>Click connect to open VM console</a:t>
            </a:r>
          </a:p>
          <a:p>
            <a:r>
              <a:rPr lang="en-US" dirty="0"/>
              <a:t>Wait for the installed to be fully loaded</a:t>
            </a:r>
          </a:p>
          <a:p>
            <a:r>
              <a:rPr lang="en-US" dirty="0"/>
              <a:t>Follow my instruction to install Ubuntu</a:t>
            </a:r>
          </a:p>
          <a:p>
            <a:r>
              <a:rPr lang="en-US" dirty="0"/>
              <a:t>You can use official guide as reference</a:t>
            </a:r>
          </a:p>
          <a:p>
            <a:r>
              <a:rPr lang="en-US" sz="1600" dirty="0">
                <a:hlinkClick r:id="rId2"/>
              </a:rPr>
              <a:t>https://ubuntu.com/server/docs/basic-installation</a:t>
            </a:r>
            <a:endParaRPr lang="en-US" sz="1600" dirty="0"/>
          </a:p>
          <a:p>
            <a:r>
              <a:rPr lang="en-US" dirty="0"/>
              <a:t>We should have functional Ubuntu after installation finish</a:t>
            </a:r>
          </a:p>
          <a:p>
            <a:r>
              <a:rPr lang="en-US" dirty="0"/>
              <a:t>Good job, next we will learn how to use and configure Ubuntu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80311-9D32-12E8-7737-4C1A058F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4135F-6499-EE67-93AA-6510D24E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C4F4-D482-F96C-567E-FEDDE1C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19</a:t>
            </a:fld>
            <a:endParaRPr lang="en-TH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A6DDF49-AA98-8185-CB7D-EAC51ABE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48" y="2095314"/>
            <a:ext cx="2581635" cy="26673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E735D13-795A-6DFB-FE1A-9F0F7B8FB260}"/>
              </a:ext>
            </a:extLst>
          </p:cNvPr>
          <p:cNvGrpSpPr/>
          <p:nvPr/>
        </p:nvGrpSpPr>
        <p:grpSpPr>
          <a:xfrm>
            <a:off x="8920685" y="3747057"/>
            <a:ext cx="584640" cy="204120"/>
            <a:chOff x="8920685" y="3747057"/>
            <a:chExt cx="5846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71A9B5-3EB2-B73C-CF01-4A1F9970CC98}"/>
                    </a:ext>
                  </a:extLst>
                </p14:cNvPr>
                <p14:cNvContentPartPr/>
                <p14:nvPr/>
              </p14:nvContentPartPr>
              <p14:xfrm>
                <a:off x="9324965" y="3747057"/>
                <a:ext cx="106560" cy="19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71A9B5-3EB2-B73C-CF01-4A1F9970CC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15965" y="3738417"/>
                  <a:ext cx="124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12E4DD-2F2F-8B90-22A5-E078BBA9BF15}"/>
                    </a:ext>
                  </a:extLst>
                </p14:cNvPr>
                <p14:cNvContentPartPr/>
                <p14:nvPr/>
              </p14:nvContentPartPr>
              <p14:xfrm>
                <a:off x="9316325" y="3941097"/>
                <a:ext cx="18900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12E4DD-2F2F-8B90-22A5-E078BBA9BF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07685" y="3932457"/>
                  <a:ext cx="20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6D7FF0-E60B-F757-CE0A-283A5BE36556}"/>
                    </a:ext>
                  </a:extLst>
                </p14:cNvPr>
                <p14:cNvContentPartPr/>
                <p14:nvPr/>
              </p14:nvContentPartPr>
              <p14:xfrm>
                <a:off x="8920685" y="3855417"/>
                <a:ext cx="28368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6D7FF0-E60B-F757-CE0A-283A5BE365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2045" y="3846777"/>
                  <a:ext cx="30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3DF84A-52B3-0E6B-F7AA-6E6827A4C12D}"/>
                    </a:ext>
                  </a:extLst>
                </p14:cNvPr>
                <p14:cNvContentPartPr/>
                <p14:nvPr/>
              </p14:nvContentPartPr>
              <p14:xfrm>
                <a:off x="8925725" y="3811857"/>
                <a:ext cx="7200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3DF84A-52B3-0E6B-F7AA-6E6827A4C1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16725" y="3803217"/>
                  <a:ext cx="896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A211D3-4560-96AB-1464-4A92555501C7}"/>
              </a:ext>
            </a:extLst>
          </p:cNvPr>
          <p:cNvGrpSpPr/>
          <p:nvPr/>
        </p:nvGrpSpPr>
        <p:grpSpPr>
          <a:xfrm>
            <a:off x="9179525" y="3249177"/>
            <a:ext cx="612360" cy="288360"/>
            <a:chOff x="9179525" y="3249177"/>
            <a:chExt cx="6123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B943A2-A0E2-AA14-92B1-8C5889A0BF4D}"/>
                    </a:ext>
                  </a:extLst>
                </p14:cNvPr>
                <p14:cNvContentPartPr/>
                <p14:nvPr/>
              </p14:nvContentPartPr>
              <p14:xfrm>
                <a:off x="9564005" y="3249177"/>
                <a:ext cx="227880" cy="28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B943A2-A0E2-AA14-92B1-8C5889A0BF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55005" y="3240177"/>
                  <a:ext cx="245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B4BC47-1D02-D6CA-2B43-FBB066F3464D}"/>
                    </a:ext>
                  </a:extLst>
                </p14:cNvPr>
                <p14:cNvContentPartPr/>
                <p14:nvPr/>
              </p14:nvContentPartPr>
              <p14:xfrm>
                <a:off x="9179525" y="3358977"/>
                <a:ext cx="326880" cy="40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B4BC47-1D02-D6CA-2B43-FBB066F346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70525" y="3349977"/>
                  <a:ext cx="344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B75B36-70EE-6FFF-9F8D-F42738C75ED9}"/>
                    </a:ext>
                  </a:extLst>
                </p14:cNvPr>
                <p14:cNvContentPartPr/>
                <p14:nvPr/>
              </p14:nvContentPartPr>
              <p14:xfrm>
                <a:off x="9212645" y="3416217"/>
                <a:ext cx="113040" cy="4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B75B36-70EE-6FFF-9F8D-F42738C75E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04005" y="3407217"/>
                  <a:ext cx="13068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76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509E4-DF81-9DB6-B25A-7FEE2B4F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8FDDA6-6BC9-7A9B-A32A-712DB1AE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Linux?</a:t>
            </a:r>
          </a:p>
          <a:p>
            <a:r>
              <a:rPr lang="en-US" dirty="0"/>
              <a:t>There are so many Linux, what should I used?</a:t>
            </a:r>
          </a:p>
          <a:p>
            <a:r>
              <a:rPr lang="en-US" dirty="0"/>
              <a:t>Can I run Linux on Windows?</a:t>
            </a:r>
          </a:p>
          <a:p>
            <a:r>
              <a:rPr lang="en-US" dirty="0"/>
              <a:t>Set up your Linux system</a:t>
            </a:r>
          </a:p>
          <a:p>
            <a:r>
              <a:rPr lang="en-US" dirty="0"/>
              <a:t>Access your Linux</a:t>
            </a:r>
          </a:p>
          <a:p>
            <a:r>
              <a:rPr lang="en-US" dirty="0"/>
              <a:t>Understand Linux</a:t>
            </a:r>
          </a:p>
          <a:p>
            <a:r>
              <a:rPr lang="en-US" dirty="0"/>
              <a:t>Some advance configurations</a:t>
            </a:r>
          </a:p>
          <a:p>
            <a:r>
              <a:rPr lang="en-US" dirty="0"/>
              <a:t>Lesson learned</a:t>
            </a:r>
          </a:p>
        </p:txBody>
      </p:sp>
    </p:spTree>
    <p:extLst>
      <p:ext uri="{BB962C8B-B14F-4D97-AF65-F5344CB8AC3E}">
        <p14:creationId xmlns:p14="http://schemas.microsoft.com/office/powerpoint/2010/main" val="348020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1978-B4A2-FD4A-3536-6C63DF53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your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95AC-391B-41B0-9F20-5CCD65C7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PowerShell or VM console to command the Linux</a:t>
            </a:r>
          </a:p>
          <a:p>
            <a:r>
              <a:rPr lang="en-US" dirty="0"/>
              <a:t>But that is not a practical way to control your machine</a:t>
            </a:r>
          </a:p>
          <a:p>
            <a:r>
              <a:rPr lang="en-US" dirty="0"/>
              <a:t>Imagine, you have a PC in a room next to a reactor and you are in a control room few kilometers away, how can you quickly control your PC?</a:t>
            </a:r>
          </a:p>
          <a:p>
            <a:r>
              <a:rPr lang="en-US" dirty="0"/>
              <a:t>We will use SSH (Secure </a:t>
            </a:r>
            <a:r>
              <a:rPr lang="en-US" dirty="0" err="1"/>
              <a:t>SHell</a:t>
            </a:r>
            <a:r>
              <a:rPr lang="en-US" dirty="0"/>
              <a:t>), it a protocol to access remote terminal securely widely use in Unix-like systems</a:t>
            </a:r>
          </a:p>
          <a:p>
            <a:r>
              <a:rPr lang="en-US" dirty="0"/>
              <a:t>Wait! What is a terminal</a:t>
            </a:r>
          </a:p>
          <a:p>
            <a:pPr lvl="1"/>
            <a:r>
              <a:rPr lang="en-US" dirty="0"/>
              <a:t>Well, let’s ask google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0396D-73E9-B32B-630A-844772CD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8EAE9-7117-7DBA-FED4-27FE523E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E7DC-DE3D-2EEB-F5E1-F1B13B9F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20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71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1924-FDF2-94D8-ABD2-744DCCB9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you Linux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9CB3-41FE-D992-C9A8-D62BBC8C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650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But before that we need ssh client, and we need ssh server to be installed on Linux (If you follow my instruction, it should be running)</a:t>
            </a:r>
          </a:p>
          <a:p>
            <a:r>
              <a:rPr lang="en-US" dirty="0"/>
              <a:t>One option is to use putty (a multi-protocol remote client)</a:t>
            </a:r>
          </a:p>
          <a:p>
            <a:r>
              <a:rPr lang="en-US" dirty="0"/>
              <a:t>But I recommend to use WSL as a client together with Windows Terminal app</a:t>
            </a:r>
          </a:p>
          <a:p>
            <a:r>
              <a:rPr lang="en-US" dirty="0"/>
              <a:t>You can download Windows Terminal app from Windows store</a:t>
            </a:r>
          </a:p>
          <a:p>
            <a:r>
              <a:rPr lang="en-US" dirty="0"/>
              <a:t>It support many command shells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94F55-59AD-3871-EFA8-0D674EA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42B1B-6ABA-6025-9ADE-AA7409C1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978C-C5D5-95E3-757C-D3E8A7D9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21</a:t>
            </a:fld>
            <a:endParaRPr lang="en-TH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A66CEB9-4B63-B4AB-F6B1-2521332F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63" y="2268748"/>
            <a:ext cx="5450726" cy="30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5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354D-FE62-6EFE-66A3-72700671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your Linux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4DEC-E8F0-32A5-D174-D2DD1910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398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Find out IP address of your Ubuntu by logging into VM console and use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ip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a</a:t>
            </a:r>
            <a:r>
              <a:rPr lang="en-US" dirty="0"/>
              <a:t> command, for example, 172.22.59.156</a:t>
            </a:r>
          </a:p>
          <a:p>
            <a:r>
              <a:rPr lang="en-US" dirty="0"/>
              <a:t>To many IP address show up? Seek help!</a:t>
            </a:r>
          </a:p>
          <a:p>
            <a:r>
              <a:rPr lang="en-US" dirty="0"/>
              <a:t>Usually, address start with 10, 172 or 192 is good, but we will discuss this in the networking session</a:t>
            </a:r>
          </a:p>
          <a:p>
            <a:r>
              <a:rPr lang="en-US" dirty="0"/>
              <a:t>Open terminal app and open Ubuntu</a:t>
            </a:r>
          </a:p>
          <a:p>
            <a:r>
              <a:rPr lang="en-US" dirty="0"/>
              <a:t>Type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ssh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yourname@yourserverip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If your username on Ubuntu VM is the same as in WSL you don’t need to specify username</a:t>
            </a:r>
          </a:p>
          <a:p>
            <a:r>
              <a:rPr lang="en-US" dirty="0"/>
              <a:t>Ex.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ssh keerati@172.22.59.156</a:t>
            </a:r>
          </a:p>
          <a:p>
            <a:r>
              <a:rPr lang="en-US" dirty="0"/>
              <a:t>You can now use your Ubuntu VM, if not, seek help!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F6C2E-504B-4462-EE97-18558834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00332-86C4-1B4A-8974-BF178AAE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C20AE-599A-9953-E385-417A86E0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22</a:t>
            </a:fld>
            <a:endParaRPr lang="en-T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86DE86-77C7-0CA0-A24B-1B51E809EE08}"/>
              </a:ext>
            </a:extLst>
          </p:cNvPr>
          <p:cNvGrpSpPr/>
          <p:nvPr/>
        </p:nvGrpSpPr>
        <p:grpSpPr>
          <a:xfrm>
            <a:off x="8204553" y="778075"/>
            <a:ext cx="3149247" cy="1595037"/>
            <a:chOff x="8204553" y="1708880"/>
            <a:chExt cx="3149247" cy="1595037"/>
          </a:xfrm>
        </p:grpSpPr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94681AC-5F60-7CAB-BBD8-C23CDFE0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4833"/>
            <a:stretch/>
          </p:blipFill>
          <p:spPr>
            <a:xfrm>
              <a:off x="8204553" y="1708880"/>
              <a:ext cx="3149247" cy="159503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EDD8E0-AD2B-EC1A-4150-86FCC6BC568C}"/>
                    </a:ext>
                  </a:extLst>
                </p14:cNvPr>
                <p14:cNvContentPartPr/>
                <p14:nvPr/>
              </p14:nvContentPartPr>
              <p14:xfrm>
                <a:off x="8678045" y="2561217"/>
                <a:ext cx="1123560" cy="55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EDD8E0-AD2B-EC1A-4150-86FCC6BC56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9045" y="2552577"/>
                  <a:ext cx="1141200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C32B47-C001-42D7-39FB-9EC356E057F7}"/>
              </a:ext>
            </a:extLst>
          </p:cNvPr>
          <p:cNvGrpSpPr/>
          <p:nvPr/>
        </p:nvGrpSpPr>
        <p:grpSpPr>
          <a:xfrm>
            <a:off x="7797759" y="2427930"/>
            <a:ext cx="4169145" cy="1471210"/>
            <a:chOff x="7806385" y="2497167"/>
            <a:chExt cx="4169145" cy="14712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37B116-E346-1633-C7EE-64FADC52F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7347"/>
            <a:stretch/>
          </p:blipFill>
          <p:spPr>
            <a:xfrm>
              <a:off x="7806385" y="2497167"/>
              <a:ext cx="4169145" cy="147121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D440F2-528B-24CA-9F7A-88FE7C61C2AE}"/>
                    </a:ext>
                  </a:extLst>
                </p14:cNvPr>
                <p14:cNvContentPartPr/>
                <p14:nvPr/>
              </p14:nvContentPartPr>
              <p14:xfrm>
                <a:off x="8693525" y="2872257"/>
                <a:ext cx="554760" cy="22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D440F2-528B-24CA-9F7A-88FE7C61C2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84525" y="2863257"/>
                  <a:ext cx="572400" cy="244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E46CB9C-5861-8786-0E39-5A4C57841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247" y="4095566"/>
            <a:ext cx="3820244" cy="21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183-87A0-1066-283C-88F8C9B1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CBCA-26C5-C922-ED22-2D58CD3A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hierarchy file system (FHS) which all directories share a common root called root directory (/) </a:t>
            </a:r>
            <a:r>
              <a:rPr lang="en-US" sz="1800" dirty="0"/>
              <a:t>ref </a:t>
            </a:r>
            <a:r>
              <a:rPr lang="en-US" sz="1800" dirty="0">
                <a:hlinkClick r:id="rId2"/>
              </a:rPr>
              <a:t>https://refspecs.linuxfoundation.org/fhs.shtml</a:t>
            </a:r>
            <a:endParaRPr lang="en-US" dirty="0"/>
          </a:p>
          <a:p>
            <a:r>
              <a:rPr lang="en-US" dirty="0"/>
              <a:t>Physical disk can be mount on arbitrary directory</a:t>
            </a:r>
          </a:p>
          <a:p>
            <a:r>
              <a:rPr lang="en-US" dirty="0">
                <a:highlight>
                  <a:srgbClr val="C0C0C0"/>
                </a:highlight>
              </a:rPr>
              <a:t>/</a:t>
            </a:r>
            <a:r>
              <a:rPr lang="en-US" dirty="0"/>
              <a:t> mean root directory</a:t>
            </a:r>
          </a:p>
          <a:p>
            <a:r>
              <a:rPr lang="en-US" dirty="0">
                <a:highlight>
                  <a:srgbClr val="C0C0C0"/>
                </a:highlight>
              </a:rPr>
              <a:t>.</a:t>
            </a:r>
            <a:r>
              <a:rPr lang="en-US" dirty="0"/>
              <a:t> mean current working directory</a:t>
            </a:r>
          </a:p>
          <a:p>
            <a:r>
              <a:rPr lang="en-US" dirty="0">
                <a:highlight>
                  <a:srgbClr val="C0C0C0"/>
                </a:highlight>
              </a:rPr>
              <a:t>..</a:t>
            </a:r>
            <a:r>
              <a:rPr lang="en-US" dirty="0"/>
              <a:t> mean one-level-up parent directory</a:t>
            </a:r>
          </a:p>
          <a:p>
            <a:r>
              <a:rPr lang="en-US" dirty="0">
                <a:highlight>
                  <a:srgbClr val="C0C0C0"/>
                </a:highlight>
              </a:rPr>
              <a:t>cd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DIN Alternate" panose="020B0500000000000000"/>
                <a:cs typeface="Cascadia Mono" panose="020B0609020000020004" pitchFamily="49" charset="0"/>
              </a:rPr>
              <a:t>is a command for changing working directory</a:t>
            </a:r>
          </a:p>
          <a:p>
            <a:r>
              <a:rPr lang="en-US" dirty="0">
                <a:latin typeface="DIN Alternate" panose="020B0500000000000000"/>
                <a:cs typeface="Cascadia Mono" panose="020B0609020000020004" pitchFamily="49" charset="0"/>
              </a:rPr>
              <a:t>Let’s do some practices</a:t>
            </a:r>
            <a:endParaRPr lang="en-US" dirty="0">
              <a:latin typeface="DIN Alternate" panose="020B050000000000000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FB066-61FA-2C31-EC27-4D4CA2B3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EF54E-E02C-2B9C-19F6-BF2D2C37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3664-5AE3-3993-4B3D-002894FE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23</a:t>
            </a:fld>
            <a:endParaRPr lang="en-TH" dirty="0"/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69D8ED0-012A-3C2F-176D-C53CE120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87" y="2719468"/>
            <a:ext cx="2185912" cy="34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6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4CA8-3A36-957D-41C4-6245E15A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File system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7BB40-4497-C44A-2EEF-16A9AB4FD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to learn (basic directory and file operations):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cd</a:t>
            </a:r>
            <a:r>
              <a:rPr lang="en-US" dirty="0"/>
              <a:t> – change directory</a:t>
            </a:r>
          </a:p>
          <a:p>
            <a:pPr lvl="1"/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pwd</a:t>
            </a:r>
            <a:r>
              <a:rPr lang="en-US" dirty="0"/>
              <a:t> – print working directory</a:t>
            </a:r>
          </a:p>
          <a:p>
            <a:pPr lvl="1"/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mkdir</a:t>
            </a:r>
            <a:r>
              <a:rPr lang="en-US" dirty="0"/>
              <a:t> – make directory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cp</a:t>
            </a:r>
            <a:r>
              <a:rPr lang="en-US" dirty="0"/>
              <a:t> – copy 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mv</a:t>
            </a:r>
            <a:r>
              <a:rPr lang="en-US" dirty="0"/>
              <a:t> – move 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ls</a:t>
            </a:r>
            <a:r>
              <a:rPr lang="en-US" dirty="0"/>
              <a:t> – list 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cat</a:t>
            </a:r>
            <a:r>
              <a:rPr lang="en-US" dirty="0"/>
              <a:t> – print file content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ln</a:t>
            </a:r>
            <a:r>
              <a:rPr lang="en-US" dirty="0"/>
              <a:t> – link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0A75F-EBD3-AAF3-ECDC-30E79EED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F8248-A54C-EA02-5499-DA9883F0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B017-0471-802D-00A1-01A062D4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24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72734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3B1E-5E4C-4DB6-F658-BCB70EA2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Basic I/O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E119-FA5D-8B3D-AB72-B75BCFB9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ref </a:t>
            </a:r>
            <a:r>
              <a:rPr lang="en-US" sz="1400" dirty="0">
                <a:hlinkClick r:id="rId2"/>
              </a:rPr>
              <a:t>https://www.redhat.com/sysadmin/linux-shell-redirection-pipelining</a:t>
            </a:r>
            <a:r>
              <a:rPr lang="en-US" sz="1400" dirty="0"/>
              <a:t> 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&gt;&gt;</a:t>
            </a:r>
            <a:r>
              <a:rPr lang="en-US" dirty="0"/>
              <a:t> - output operator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dirty="0"/>
              <a:t> - input operator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less</a:t>
            </a:r>
            <a:r>
              <a:rPr lang="en-US" dirty="0"/>
              <a:t> – scroll though long output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|</a:t>
            </a:r>
            <a:r>
              <a:rPr lang="en-US" dirty="0"/>
              <a:t> - pipe operator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&amp;&amp;</a:t>
            </a:r>
            <a:r>
              <a:rPr lang="en-US" dirty="0"/>
              <a:t> - and operator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20226-D7B9-85BD-44E5-00563919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1E41E-F219-3DE1-C01F-7D6127D2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A914-4485-7C96-D931-52811D7A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25</a:t>
            </a:fld>
            <a:endParaRPr lang="en-TH" dirty="0"/>
          </a:p>
        </p:txBody>
      </p:sp>
      <p:pic>
        <p:nvPicPr>
          <p:cNvPr id="3074" name="Picture 2" descr="standard input, output, errors">
            <a:extLst>
              <a:ext uri="{FF2B5EF4-FFF2-40B4-BE49-F238E27FC236}">
                <a16:creationId xmlns:a16="http://schemas.microsoft.com/office/drawing/2014/main" id="{06EDE638-6898-F964-968D-4F924E3B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1889389"/>
            <a:ext cx="4354902" cy="14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8D920-0A05-9FBA-A2CF-A2869A5D3702}"/>
              </a:ext>
            </a:extLst>
          </p:cNvPr>
          <p:cNvSpPr txBox="1"/>
          <p:nvPr/>
        </p:nvSpPr>
        <p:spPr>
          <a:xfrm>
            <a:off x="8824823" y="1575594"/>
            <a:ext cx="226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IN Alternate" panose="020B0500000000000000"/>
              </a:rPr>
              <a:t>source: redhat.com</a:t>
            </a:r>
          </a:p>
        </p:txBody>
      </p:sp>
    </p:spTree>
    <p:extLst>
      <p:ext uri="{BB962C8B-B14F-4D97-AF65-F5344CB8AC3E}">
        <p14:creationId xmlns:p14="http://schemas.microsoft.com/office/powerpoint/2010/main" val="172026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F6AF-06E2-5542-5BD4-E3C39133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General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6178-95C5-8666-A7EF-6A8F2D1D9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sudo</a:t>
            </a:r>
            <a:r>
              <a:rPr lang="en-US" dirty="0"/>
              <a:t> – privilege elevation 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apt</a:t>
            </a:r>
            <a:r>
              <a:rPr lang="en-US" dirty="0"/>
              <a:t> – Debian (and its derivatives) package manager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df</a:t>
            </a:r>
            <a:r>
              <a:rPr lang="en-US" dirty="0"/>
              <a:t> – check disk space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free</a:t>
            </a:r>
            <a:r>
              <a:rPr lang="en-US" dirty="0"/>
              <a:t> – check RAM usage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du</a:t>
            </a:r>
            <a:r>
              <a:rPr lang="en-US" dirty="0"/>
              <a:t> – check disk usage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lsb_realease</a:t>
            </a:r>
            <a:r>
              <a:rPr lang="en-US" dirty="0"/>
              <a:t> – check Linux information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chown</a:t>
            </a:r>
            <a:r>
              <a:rPr lang="en-US" dirty="0"/>
              <a:t> – change owner of the file or directory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chmod</a:t>
            </a:r>
            <a:r>
              <a:rPr lang="en-US" dirty="0"/>
              <a:t> – change file permission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712F3-2B21-2C90-21DF-1CF0ECBF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AB48-3133-5352-DAA6-37C45CBC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91A9-8811-997D-A7FC-267D7BDC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26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98335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13CF-17D2-70D4-5E85-F6CF0CD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General commands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0EE5-F7F1-4271-308F-F6DC8183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adduser</a:t>
            </a:r>
            <a:r>
              <a:rPr lang="en-US" dirty="0"/>
              <a:t> – add new user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deluser</a:t>
            </a:r>
            <a:r>
              <a:rPr lang="en-US" dirty="0"/>
              <a:t> – delete user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usermod</a:t>
            </a:r>
            <a:r>
              <a:rPr lang="en-US" dirty="0"/>
              <a:t> – modify user parameter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tar</a:t>
            </a:r>
            <a:r>
              <a:rPr lang="en-US" dirty="0"/>
              <a:t> – archive management</a:t>
            </a:r>
          </a:p>
          <a:p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wget</a:t>
            </a:r>
            <a:r>
              <a:rPr lang="en-US" dirty="0"/>
              <a:t> – http(s) client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ssh</a:t>
            </a:r>
            <a:r>
              <a:rPr lang="en-US" dirty="0"/>
              <a:t> – secure shell client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telnet</a:t>
            </a:r>
            <a:r>
              <a:rPr lang="en-US" dirty="0"/>
              <a:t> – telnet client</a:t>
            </a:r>
          </a:p>
          <a:p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export</a:t>
            </a:r>
            <a:r>
              <a:rPr lang="en-US" dirty="0"/>
              <a:t> – set environment variable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A8220-4BFB-D2BF-EC54-13E0EDF5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91D71-2185-E969-51B6-7B0DA21C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76AA-1C26-E9F4-36E7-85312E5E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27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414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7D98-4397-76A3-9725-9A05CBB2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How to execute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7DCE-B031-6C36-3304-2707CC43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program is in a directory included in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$PATH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/>
              <a:t>variable, type the program name to execute program</a:t>
            </a:r>
          </a:p>
          <a:p>
            <a:pPr lvl="1"/>
            <a:r>
              <a:rPr lang="en-US" dirty="0"/>
              <a:t>ex1. system program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myname@myserver:~$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someprogram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lvl="1"/>
            <a:r>
              <a:rPr lang="en-US" dirty="0"/>
              <a:t>ex2. you can also provide a complete path to eliminate ambiguity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myname@myserver:~$ ../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myfriendsname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otherprogram</a:t>
            </a:r>
            <a:endParaRPr lang="en-US" dirty="0"/>
          </a:p>
          <a:p>
            <a:r>
              <a:rPr lang="en-US" dirty="0"/>
              <a:t>If not, you must type a complete name of the program to execute it</a:t>
            </a:r>
          </a:p>
          <a:p>
            <a:pPr lvl="1"/>
            <a:r>
              <a:rPr lang="en-US" dirty="0"/>
              <a:t>ex1. program in current working directory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myname@myserver:~$ ./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myprogram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lvl="1"/>
            <a:r>
              <a:rPr lang="en-US" dirty="0"/>
              <a:t>ex2. program is outside current directory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myname@myserver:/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somedirectory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$ /home/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myname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myprogram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043B-7D3B-5C54-39BF-996370BD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6F09E-C35A-5AEF-CB36-1C5DFFF3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E838-9C0F-E935-11D7-BB5B6AC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28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60205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A409-A18A-2635-9D8D-F3E2F269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Linux: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73F05-A6EB-0D1C-663F-DC23D7C6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variables that programs use to define their behavior</a:t>
            </a:r>
          </a:p>
          <a:p>
            <a:r>
              <a:rPr lang="en-US" dirty="0"/>
              <a:t>Every terminal has their copy of variables</a:t>
            </a:r>
          </a:p>
          <a:p>
            <a:r>
              <a:rPr lang="en-US" dirty="0"/>
              <a:t>use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$</a:t>
            </a:r>
            <a:r>
              <a:rPr lang="en-US" dirty="0"/>
              <a:t> sign to refer to variable</a:t>
            </a:r>
          </a:p>
          <a:p>
            <a:r>
              <a:rPr lang="en-US" dirty="0"/>
              <a:t>use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export</a:t>
            </a:r>
            <a:r>
              <a:rPr lang="en-US" dirty="0"/>
              <a:t> command to set a variable (BASH shell)</a:t>
            </a:r>
          </a:p>
          <a:p>
            <a:r>
              <a:rPr lang="en-US" dirty="0"/>
              <a:t>use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env</a:t>
            </a:r>
            <a:r>
              <a:rPr lang="en-US" dirty="0"/>
              <a:t> command to list all variables</a:t>
            </a:r>
          </a:p>
          <a:p>
            <a:r>
              <a:rPr lang="en-US" dirty="0"/>
              <a:t>use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echo</a:t>
            </a:r>
            <a:r>
              <a:rPr lang="en-US" dirty="0"/>
              <a:t> command to print</a:t>
            </a:r>
          </a:p>
          <a:p>
            <a:r>
              <a:rPr lang="en-US" dirty="0"/>
              <a:t>automatically load environment variable at start up using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~/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bashrc</a:t>
            </a:r>
            <a:r>
              <a:rPr lang="en-US" dirty="0"/>
              <a:t> ,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~/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bash_aliases</a:t>
            </a:r>
            <a:r>
              <a:rPr lang="en-US" dirty="0"/>
              <a:t> or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/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ect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/environment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066C-B7AD-6F85-9BBB-B10E0398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4120-996F-6FA8-A5A6-E0C7D9D1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7EE3-0314-9CA6-F8F3-B4B7C7E8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29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01313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B801-F45D-D596-160E-72DDBF31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7107F-371F-F871-0DB1-194A62D0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31139-844B-B039-08D8-C8A62A17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A06A-7EB2-2030-A94D-DF557AC1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3</a:t>
            </a:fld>
            <a:endParaRPr lang="en-T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5AC8DE-562F-3DBA-2BB0-F59066C72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505869"/>
            <a:ext cx="2524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D1FDD2D-87D3-AE50-B8AF-E987DED577B9}"/>
              </a:ext>
            </a:extLst>
          </p:cNvPr>
          <p:cNvSpPr/>
          <p:nvPr/>
        </p:nvSpPr>
        <p:spPr>
          <a:xfrm>
            <a:off x="6927011" y="1492370"/>
            <a:ext cx="3157268" cy="1578634"/>
          </a:xfrm>
          <a:prstGeom prst="wedgeEllipseCallout">
            <a:avLst>
              <a:gd name="adj1" fmla="val -52254"/>
              <a:gd name="adj2" fmla="val 603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-DIN" panose="020B0604020202020204" charset="0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66244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E57B-E593-2D5D-A3E4-A9268374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advance configurations: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7F98-68F2-619A-57E4-1BA298D2A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configuration utility: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ip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some commonly used object:</a:t>
            </a:r>
          </a:p>
          <a:p>
            <a:pPr lvl="1"/>
            <a:r>
              <a:rPr lang="en-US" sz="28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ip</a:t>
            </a:r>
            <a:r>
              <a:rPr lang="en-US" sz="28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a</a:t>
            </a:r>
          </a:p>
          <a:p>
            <a:pPr lvl="1"/>
            <a:r>
              <a:rPr lang="en-US" sz="2800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ip</a:t>
            </a:r>
            <a:r>
              <a:rPr lang="en-US" sz="2800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 r</a:t>
            </a:r>
          </a:p>
          <a:p>
            <a:r>
              <a:rPr lang="en-US" dirty="0"/>
              <a:t>the configuration tool: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netplan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check host availability: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ping</a:t>
            </a:r>
          </a:p>
          <a:p>
            <a:r>
              <a:rPr lang="en-US" dirty="0"/>
              <a:t>check routing: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traceroute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5C85A-DACE-72AD-EE7D-F450DFC7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5AF8D-4580-C3DF-5874-AC1C6CFA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3843-5E49-060F-D11C-1DE0B52D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30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270535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2216-1E90-0E69-6CDF-5C6557FB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advance configurations: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FC025-CCDC-B9D7-3FA0-B0F4DFF5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 management: </a:t>
            </a:r>
            <a:r>
              <a:rPr lang="en-US" dirty="0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apt</a:t>
            </a:r>
          </a:p>
          <a:p>
            <a:r>
              <a:rPr lang="en-US" dirty="0"/>
              <a:t>Service management: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systemctl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Host name configuration: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hostnamectl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Date and time configuration: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timedatedctl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Time synchronization: </a:t>
            </a:r>
            <a:r>
              <a:rPr lang="en-US" dirty="0" err="1">
                <a:highlight>
                  <a:srgbClr val="C0C0C0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ntp</a:t>
            </a:r>
            <a:endParaRPr lang="en-US" dirty="0">
              <a:highlight>
                <a:srgbClr val="C0C0C0"/>
              </a:highlight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2D009-BCF9-5BB1-160B-B9AAA215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16491-F542-CEA9-26A2-7A8485E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960A-62C2-54B6-0D30-180FBB37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31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676841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9740-9643-C106-0358-BA413C44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F9DCB-7497-691E-8EFB-3CD3CCFA3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learn something about Linux</a:t>
            </a:r>
          </a:p>
          <a:p>
            <a:r>
              <a:rPr lang="en-US" dirty="0"/>
              <a:t>You learn difference between Linux and Windows</a:t>
            </a:r>
          </a:p>
          <a:p>
            <a:r>
              <a:rPr lang="en-US" dirty="0"/>
              <a:t>You have experience with virtual machine</a:t>
            </a:r>
          </a:p>
          <a:p>
            <a:r>
              <a:rPr lang="en-US" dirty="0"/>
              <a:t>You have experience on install Linux</a:t>
            </a:r>
          </a:p>
          <a:p>
            <a:r>
              <a:rPr lang="en-US" dirty="0"/>
              <a:t>You have experience with some Linux command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57533-E6EB-E4B2-AF24-13A471C7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2BA44-B426-5778-0289-CBE16CFF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166E-A458-B508-D69C-48306498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32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07941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0DF75-9DBC-42EC-9225-2535D93A3FB6}"/>
              </a:ext>
            </a:extLst>
          </p:cNvPr>
          <p:cNvSpPr txBox="1"/>
          <p:nvPr/>
        </p:nvSpPr>
        <p:spPr>
          <a:xfrm>
            <a:off x="1496970" y="1486113"/>
            <a:ext cx="91980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D-DIN" panose="020B0504030202030204" pitchFamily="34" charset="77"/>
                <a:cs typeface="DB Ozone X" panose="02000506090000020004" pitchFamily="2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516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8C3D-BEE0-49BB-908B-0518ABC1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E1D8-EAE3-4DAF-519B-1B393CD4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450" cy="4351338"/>
          </a:xfrm>
        </p:spPr>
        <p:txBody>
          <a:bodyPr/>
          <a:lstStyle/>
          <a:p>
            <a:r>
              <a:rPr lang="en-US" dirty="0"/>
              <a:t> An operating system kernel</a:t>
            </a:r>
          </a:p>
          <a:p>
            <a:pPr lvl="1"/>
            <a:r>
              <a:rPr lang="en-US" dirty="0"/>
              <a:t>Wait! What is kernel?</a:t>
            </a:r>
          </a:p>
          <a:p>
            <a:r>
              <a:rPr lang="en-US" dirty="0"/>
              <a:t>First release in 1991 by Linus Torvalds</a:t>
            </a:r>
          </a:p>
          <a:p>
            <a:r>
              <a:rPr lang="en-US" dirty="0"/>
              <a:t>A POSIX (Unix-like) system</a:t>
            </a:r>
          </a:p>
          <a:p>
            <a:r>
              <a:rPr lang="en-US" dirty="0"/>
              <a:t>Free and open-source software</a:t>
            </a:r>
          </a:p>
          <a:p>
            <a:r>
              <a:rPr lang="en-US" dirty="0"/>
              <a:t>Run on coin-size computer to supercomputer</a:t>
            </a:r>
          </a:p>
          <a:p>
            <a:r>
              <a:rPr lang="en-US" dirty="0"/>
              <a:t>Everyone using computer should at least know basic Linux command!!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0E271-A952-77F0-EF3F-508D3C55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F411-0EAB-1ED4-A5DB-80CAB3F1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40DB-C8FC-CE02-3B59-53E0A3F6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4</a:t>
            </a:fld>
            <a:endParaRPr lang="en-T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72F79-B729-66A0-F137-ED270BC2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771650"/>
            <a:ext cx="2095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F6B93-1AE3-D276-190F-A931BE625A47}"/>
              </a:ext>
            </a:extLst>
          </p:cNvPr>
          <p:cNvSpPr txBox="1"/>
          <p:nvPr/>
        </p:nvSpPr>
        <p:spPr>
          <a:xfrm>
            <a:off x="7594661" y="1595642"/>
            <a:ext cx="14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-DIN" panose="020B0604020202020204" charset="0"/>
              </a:rPr>
              <a:t>source : Wikipedia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A34CDFD-1EB3-4B01-1D11-B17EBF17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97" y="350043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ECB5-846A-CAE9-5650-5A7B01EB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 many Linux, what should I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4912-0706-D420-E8D9-46EB12D6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According to Wikipedia, over 1000 Linux distributions (distros) exist</a:t>
            </a:r>
            <a:br>
              <a:rPr lang="en-US" dirty="0"/>
            </a:br>
            <a:r>
              <a:rPr lang="en-US" sz="1100" dirty="0">
                <a:hlinkClick r:id="rId2"/>
              </a:rPr>
              <a:t>https://en.wikipedia.org/wiki/List_of_Linux_distributions#/media/File:KnoppixFamilyTree1210.svg</a:t>
            </a:r>
            <a:r>
              <a:rPr lang="en-US" sz="1100" dirty="0"/>
              <a:t> </a:t>
            </a:r>
            <a:endParaRPr lang="en-US" dirty="0"/>
          </a:p>
          <a:p>
            <a:r>
              <a:rPr lang="en-US" dirty="0"/>
              <a:t>They are using the same Linux kernel (some use modified kernel)</a:t>
            </a:r>
          </a:p>
          <a:p>
            <a:r>
              <a:rPr lang="en-US" dirty="0"/>
              <a:t>They differ in user-space application, package management and how they configure their systems</a:t>
            </a:r>
          </a:p>
          <a:p>
            <a:r>
              <a:rPr lang="en-US" dirty="0"/>
              <a:t>Notable base distribution: Red Hat, Debian and SUSE</a:t>
            </a:r>
          </a:p>
          <a:p>
            <a:r>
              <a:rPr lang="en-US" dirty="0"/>
              <a:t>Then, what should we use?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spoiler: Ubuntu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should be easy to use and manage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Active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Lots of resources when help is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Support our use case; i.e., hosting a control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Yes, most important, it should be free to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7916F-1A9A-D1E9-62B1-E0920861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BB5C-1669-65AB-097C-45759BA1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A87DA-3DF6-FF25-CEC5-876772B2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5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12946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057D-E1C2-37E9-39B6-E603EE68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19" y="250031"/>
            <a:ext cx="10625635" cy="1325563"/>
          </a:xfrm>
        </p:spPr>
        <p:txBody>
          <a:bodyPr/>
          <a:lstStyle/>
          <a:p>
            <a:r>
              <a:rPr lang="en-US" dirty="0"/>
              <a:t>There are so many Linux, what should I used?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C7CD-C947-2112-2EC4-489AAB55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Ubuntu answer our needs</a:t>
            </a:r>
          </a:p>
          <a:p>
            <a:r>
              <a:rPr lang="en-US" dirty="0"/>
              <a:t>Ubuntu is a Linux distro based on Debian</a:t>
            </a:r>
          </a:p>
          <a:p>
            <a:r>
              <a:rPr lang="en-US" dirty="0"/>
              <a:t>The most recent version is 24.04 LTS</a:t>
            </a:r>
          </a:p>
          <a:p>
            <a:r>
              <a:rPr lang="en-US" dirty="0"/>
              <a:t>Ubuntu support large variety of hardware</a:t>
            </a:r>
          </a:p>
          <a:p>
            <a:r>
              <a:rPr lang="en-US" dirty="0"/>
              <a:t>Ubuntu is completely free without any restriction</a:t>
            </a:r>
          </a:p>
          <a:p>
            <a:r>
              <a:rPr lang="en-US" dirty="0"/>
              <a:t>Desktop version is very easy to use, the only problem I cannot completely migrate to Ubuntu (and Linux in general) is that many software I use do not have Linux port</a:t>
            </a:r>
          </a:p>
          <a:p>
            <a:r>
              <a:rPr lang="en-US" dirty="0">
                <a:hlinkClick r:id="rId2"/>
              </a:rPr>
              <a:t>https://ubuntu.com/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F8FB1-82CC-B158-E2BA-468FC967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0C665-2841-4A25-31CD-82EF116F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DFE3-2613-4F24-6C2B-9C17D2C3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6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56160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1951-36F7-10B5-C8AF-13266491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run Linux on Windows?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7C35-AD69-99F0-16EC-C20D3FAD0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different between Windows and Linux?</a:t>
            </a:r>
          </a:p>
          <a:p>
            <a:pPr lvl="1"/>
            <a:r>
              <a:rPr lang="en-US" sz="2000" dirty="0"/>
              <a:t>Let’s discus this in detail, it will benefit us in the long run, let’s start with this:</a:t>
            </a:r>
            <a:br>
              <a:rPr lang="en-US" sz="2000" dirty="0"/>
            </a:br>
            <a:r>
              <a:rPr lang="en-US" sz="1050" dirty="0">
                <a:hlinkClick r:id="rId2"/>
              </a:rPr>
              <a:t>https://www.linkedin.com/pulse/comprehensive-comparison-linux-vs-windows-angelo-kannangara-mizcc</a:t>
            </a:r>
            <a:r>
              <a:rPr lang="en-US" sz="1050" dirty="0"/>
              <a:t> </a:t>
            </a:r>
          </a:p>
          <a:p>
            <a:r>
              <a:rPr lang="en-US" sz="2400" dirty="0"/>
              <a:t>Let me fact check, Are most of you using Windows and who have experience in using Linux?</a:t>
            </a:r>
          </a:p>
          <a:p>
            <a:r>
              <a:rPr lang="en-US" sz="2400" dirty="0"/>
              <a:t>At this point, if you are forcing to use Linux while working here, do you think you can live with it?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spoiler: don’t worry, we can run Linux on Windows</a:t>
            </a:r>
          </a:p>
          <a:p>
            <a:r>
              <a:rPr lang="en-US" sz="2400" dirty="0"/>
              <a:t>Then, if we just want to test and develop some applications, do we need to fully migrate from Windows to Linux?</a:t>
            </a:r>
          </a:p>
          <a:p>
            <a:r>
              <a:rPr lang="en-US" sz="2400" dirty="0"/>
              <a:t>Can’t we just run Linux application on Windows?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FFC12-C5CD-646F-5B76-93920C44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E63F-4CB9-6734-D6DE-0ECBA025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BDAD1-2D0A-5E2C-F03C-A5DD39A8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7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56065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0CA6-5213-815A-9AA0-2BA2B65C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run Linux on Windows?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9852-A802-4720-121A-4C06E85E4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answer is no, you don’t</a:t>
            </a:r>
          </a:p>
          <a:p>
            <a:r>
              <a:rPr lang="en-US" dirty="0"/>
              <a:t>There are many way to run Linux applications on Windows</a:t>
            </a:r>
          </a:p>
          <a:p>
            <a:r>
              <a:rPr lang="en-US" dirty="0"/>
              <a:t>The old ways – compile Linux apps on Windows with frameworks (Cygwin, MinGW)</a:t>
            </a:r>
          </a:p>
          <a:p>
            <a:r>
              <a:rPr lang="en-US" dirty="0"/>
              <a:t>The fat way – Virtual machine with hypervisor (VMWare Workstation, VirtualBox, Hyper-V)</a:t>
            </a:r>
          </a:p>
          <a:p>
            <a:r>
              <a:rPr lang="en-US" dirty="0"/>
              <a:t>The modern way – Windows Subsystem for Linux (WSL)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D970D-9BD9-F70B-464D-9F481C67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FCF13-303D-4E0D-4309-802F787B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0D0E-BAF9-127F-E162-12071972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8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37205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1FB4-87B6-7AA8-13FB-1B0B8CFD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run Linux on Windows?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4A6A-3CB4-F606-3D4C-3248D01A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will consider only 2 choices since they are very similar in concept, the virtual machine and WSL</a:t>
            </a:r>
          </a:p>
          <a:p>
            <a:r>
              <a:rPr lang="en-US" dirty="0"/>
              <a:t>For WSL, you need to be on Windows 10 (with recent patches) or Windows 11, if not, only virtual machine is the solution</a:t>
            </a:r>
          </a:p>
          <a:p>
            <a:r>
              <a:rPr lang="en-US" dirty="0"/>
              <a:t>WSL is a Microsoft effort trying to win back developers who defected to Linux 😂</a:t>
            </a:r>
          </a:p>
          <a:p>
            <a:r>
              <a:rPr lang="en-US" dirty="0"/>
              <a:t>And they’re succeed…</a:t>
            </a:r>
          </a:p>
          <a:p>
            <a:r>
              <a:rPr lang="en-US" dirty="0"/>
              <a:t>They are 2 versions, version 1 has modified Linux kernel running alongside Windows kernel, but some system calls failed</a:t>
            </a:r>
          </a:p>
          <a:p>
            <a:r>
              <a:rPr lang="en-US" dirty="0"/>
              <a:t>Version 2 addressed this problem by using real Linux running in a (stripped down) virtual machine</a:t>
            </a:r>
          </a:p>
          <a:p>
            <a:r>
              <a:rPr lang="en-US" dirty="0"/>
              <a:t>The result is version 1 has better integration with Windows and version 2 has better application compatibility</a:t>
            </a:r>
          </a:p>
          <a:p>
            <a:r>
              <a:rPr lang="en-US" dirty="0"/>
              <a:t>You need to install some Windows components, however, with the newer installer, they will install them for you automatically with the WSL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4558A-D80C-E4D0-9B37-B3BFEBBA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45D05-8E6F-8733-7BCB-73FA35DD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2024-06-10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F52D-319A-D0B4-0EFA-2DC11EBB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9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87253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8672</TotalTime>
  <Words>2717</Words>
  <Application>Microsoft Office PowerPoint</Application>
  <PresentationFormat>Widescreen</PresentationFormat>
  <Paragraphs>338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D-DIN</vt:lpstr>
      <vt:lpstr>Arial</vt:lpstr>
      <vt:lpstr>Cascadia Mono</vt:lpstr>
      <vt:lpstr>DIN Alternate</vt:lpstr>
      <vt:lpstr>Office Theme</vt:lpstr>
      <vt:lpstr>Basic Linux for EPICS Task </vt:lpstr>
      <vt:lpstr>Contents</vt:lpstr>
      <vt:lpstr>What is Linux?</vt:lpstr>
      <vt:lpstr>What is Linux (2)</vt:lpstr>
      <vt:lpstr>There are so many Linux, what should I used?</vt:lpstr>
      <vt:lpstr>There are so many Linux, what should I used? (2)</vt:lpstr>
      <vt:lpstr>Can I run Linux on Windows?</vt:lpstr>
      <vt:lpstr>Can I run Linux on Windows? (2)</vt:lpstr>
      <vt:lpstr>Can I run Linux on Windows? (3)</vt:lpstr>
      <vt:lpstr>Can I run Linux on Windows? (4)</vt:lpstr>
      <vt:lpstr>Can I run Linux on Windows? (5)</vt:lpstr>
      <vt:lpstr>Set up your Linux System</vt:lpstr>
      <vt:lpstr>Set up your Linux System (2)</vt:lpstr>
      <vt:lpstr>Set up your Linux System (3)</vt:lpstr>
      <vt:lpstr>Set up your Linux System (4)</vt:lpstr>
      <vt:lpstr>Set up your Linux System (5)</vt:lpstr>
      <vt:lpstr>Set up your Linux System (6)</vt:lpstr>
      <vt:lpstr>Set up your Linux System (7)</vt:lpstr>
      <vt:lpstr>Set up your Linux System (8)</vt:lpstr>
      <vt:lpstr>Access your Linux</vt:lpstr>
      <vt:lpstr>Access you Linux (2)</vt:lpstr>
      <vt:lpstr>Access your Linux (3)</vt:lpstr>
      <vt:lpstr>Understand Linux: File system</vt:lpstr>
      <vt:lpstr>Understand Linux: File system commands</vt:lpstr>
      <vt:lpstr>Understand Linux: Basic I/O commands</vt:lpstr>
      <vt:lpstr>Understand Linux: General commands</vt:lpstr>
      <vt:lpstr>Understand Linux: General commands (2)</vt:lpstr>
      <vt:lpstr>Understand Linux: How to execute program</vt:lpstr>
      <vt:lpstr>Understand Linux: Environment variables</vt:lpstr>
      <vt:lpstr>Some advance configurations: Network</vt:lpstr>
      <vt:lpstr>Some advance configurations: System</vt:lpstr>
      <vt:lpstr>Lesson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Tewarit Panpian</dc:creator>
  <cp:lastModifiedBy>Keerati Manasatitpong</cp:lastModifiedBy>
  <cp:revision>31</cp:revision>
  <dcterms:created xsi:type="dcterms:W3CDTF">2022-10-04T02:08:51Z</dcterms:created>
  <dcterms:modified xsi:type="dcterms:W3CDTF">2024-06-05T04:27:02Z</dcterms:modified>
</cp:coreProperties>
</file>