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396" r:id="rId2"/>
    <p:sldId id="411" r:id="rId3"/>
    <p:sldId id="412" r:id="rId4"/>
    <p:sldId id="413" r:id="rId5"/>
    <p:sldId id="414" r:id="rId6"/>
    <p:sldId id="415" r:id="rId7"/>
    <p:sldId id="410" r:id="rId8"/>
  </p:sldIdLst>
  <p:sldSz cx="12192000" cy="6858000"/>
  <p:notesSz cx="6858000" cy="9144000"/>
  <p:embeddedFontLst>
    <p:embeddedFont>
      <p:font typeface="D-DIN" panose="020B0604020202020204" charset="0"/>
      <p:regular r:id="rId10"/>
      <p:bold r:id="rId11"/>
      <p:italic r:id="rId12"/>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7915"/>
    <a:srgbClr val="FFFFFF"/>
    <a:srgbClr val="357BBB"/>
    <a:srgbClr val="4E78BA"/>
    <a:srgbClr val="F1C43A"/>
    <a:srgbClr val="EBAF19"/>
    <a:srgbClr val="EAB221"/>
    <a:srgbClr val="BC7211"/>
    <a:srgbClr val="FFF280"/>
    <a:srgbClr val="BE9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77E6F-DAF9-4313-9E3E-41F7D1E1F483}" v="1" dt="2024-06-08T01:42:22.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8"/>
    <p:restoredTop sz="94680"/>
  </p:normalViewPr>
  <p:slideViewPr>
    <p:cSldViewPr snapToGrid="0">
      <p:cViewPr varScale="1">
        <p:scale>
          <a:sx n="105" d="100"/>
          <a:sy n="105" d="100"/>
        </p:scale>
        <p:origin x="105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rati Manasatitpong" userId="cbf3b3a4-92c6-4618-a4d9-22d16900743d" providerId="ADAL" clId="{CB9A464C-49DA-4DF8-9056-28C1CE36925F}"/>
    <pc:docChg chg="modSld">
      <pc:chgData name="Keerati Manasatitpong" userId="cbf3b3a4-92c6-4618-a4d9-22d16900743d" providerId="ADAL" clId="{CB9A464C-49DA-4DF8-9056-28C1CE36925F}" dt="2024-06-05T04:28:12.676" v="0"/>
      <pc:docMkLst>
        <pc:docMk/>
      </pc:docMkLst>
      <pc:sldChg chg="addSp modSp">
        <pc:chgData name="Keerati Manasatitpong" userId="cbf3b3a4-92c6-4618-a4d9-22d16900743d" providerId="ADAL" clId="{CB9A464C-49DA-4DF8-9056-28C1CE36925F}" dt="2024-06-05T04:28:12.676" v="0"/>
        <pc:sldMkLst>
          <pc:docMk/>
          <pc:sldMk cId="213916858" sldId="396"/>
        </pc:sldMkLst>
        <pc:picChg chg="add mod">
          <ac:chgData name="Keerati Manasatitpong" userId="cbf3b3a4-92c6-4618-a4d9-22d16900743d" providerId="ADAL" clId="{CB9A464C-49DA-4DF8-9056-28C1CE36925F}" dt="2024-06-05T04:28:12.676" v="0"/>
          <ac:picMkLst>
            <pc:docMk/>
            <pc:sldMk cId="213916858" sldId="396"/>
            <ac:picMk id="3" creationId="{1C3EA3B2-4355-C661-607D-AAF63730AABC}"/>
          </ac:picMkLst>
        </pc:picChg>
      </pc:sldChg>
    </pc:docChg>
  </pc:docChgLst>
  <pc:docChgLst>
    <pc:chgData name="Keerati Manasatitpong" userId="cbf3b3a4-92c6-4618-a4d9-22d16900743d" providerId="ADAL" clId="{5C817EBD-CA63-4FB8-8016-EF698F427962}"/>
    <pc:docChg chg="delSld modSld">
      <pc:chgData name="Keerati Manasatitpong" userId="cbf3b3a4-92c6-4618-a4d9-22d16900743d" providerId="ADAL" clId="{5C817EBD-CA63-4FB8-8016-EF698F427962}" dt="2024-06-03T09:13:25.141" v="15" actId="20577"/>
      <pc:docMkLst>
        <pc:docMk/>
      </pc:docMkLst>
      <pc:sldChg chg="modSp mod">
        <pc:chgData name="Keerati Manasatitpong" userId="cbf3b3a4-92c6-4618-a4d9-22d16900743d" providerId="ADAL" clId="{5C817EBD-CA63-4FB8-8016-EF698F427962}" dt="2024-06-03T09:13:25.141" v="15" actId="20577"/>
        <pc:sldMkLst>
          <pc:docMk/>
          <pc:sldMk cId="213916858" sldId="396"/>
        </pc:sldMkLst>
        <pc:spChg chg="mod">
          <ac:chgData name="Keerati Manasatitpong" userId="cbf3b3a4-92c6-4618-a4d9-22d16900743d" providerId="ADAL" clId="{5C817EBD-CA63-4FB8-8016-EF698F427962}" dt="2024-06-03T09:13:25.141" v="15" actId="20577"/>
          <ac:spMkLst>
            <pc:docMk/>
            <pc:sldMk cId="213916858" sldId="396"/>
            <ac:spMk id="2" creationId="{3287C681-683C-4347-9697-F3E9F4659BD1}"/>
          </ac:spMkLst>
        </pc:spChg>
      </pc:sldChg>
      <pc:sldChg chg="modSp mod">
        <pc:chgData name="Keerati Manasatitpong" userId="cbf3b3a4-92c6-4618-a4d9-22d16900743d" providerId="ADAL" clId="{5C817EBD-CA63-4FB8-8016-EF698F427962}" dt="2024-06-03T09:13:12.227" v="10" actId="20577"/>
        <pc:sldMkLst>
          <pc:docMk/>
          <pc:sldMk cId="1251430239" sldId="411"/>
        </pc:sldMkLst>
        <pc:spChg chg="mod">
          <ac:chgData name="Keerati Manasatitpong" userId="cbf3b3a4-92c6-4618-a4d9-22d16900743d" providerId="ADAL" clId="{5C817EBD-CA63-4FB8-8016-EF698F427962}" dt="2024-06-03T09:13:12.227" v="10" actId="20577"/>
          <ac:spMkLst>
            <pc:docMk/>
            <pc:sldMk cId="1251430239" sldId="411"/>
            <ac:spMk id="5" creationId="{F60952EE-7D36-36A5-6CEE-4C011B4C982C}"/>
          </ac:spMkLst>
        </pc:spChg>
      </pc:sldChg>
      <pc:sldChg chg="del">
        <pc:chgData name="Keerati Manasatitpong" userId="cbf3b3a4-92c6-4618-a4d9-22d16900743d" providerId="ADAL" clId="{5C817EBD-CA63-4FB8-8016-EF698F427962}" dt="2024-06-03T09:13:00.222" v="0" actId="2696"/>
        <pc:sldMkLst>
          <pc:docMk/>
          <pc:sldMk cId="1215572925" sldId="412"/>
        </pc:sldMkLst>
      </pc:sldChg>
      <pc:sldChg chg="del">
        <pc:chgData name="Keerati Manasatitpong" userId="cbf3b3a4-92c6-4618-a4d9-22d16900743d" providerId="ADAL" clId="{5C817EBD-CA63-4FB8-8016-EF698F427962}" dt="2024-06-03T09:13:00.222" v="0" actId="2696"/>
        <pc:sldMkLst>
          <pc:docMk/>
          <pc:sldMk cId="3948406530" sldId="413"/>
        </pc:sldMkLst>
      </pc:sldChg>
      <pc:sldChg chg="del">
        <pc:chgData name="Keerati Manasatitpong" userId="cbf3b3a4-92c6-4618-a4d9-22d16900743d" providerId="ADAL" clId="{5C817EBD-CA63-4FB8-8016-EF698F427962}" dt="2024-06-03T09:13:00.222" v="0" actId="2696"/>
        <pc:sldMkLst>
          <pc:docMk/>
          <pc:sldMk cId="3969465498" sldId="414"/>
        </pc:sldMkLst>
      </pc:sldChg>
      <pc:sldChg chg="del">
        <pc:chgData name="Keerati Manasatitpong" userId="cbf3b3a4-92c6-4618-a4d9-22d16900743d" providerId="ADAL" clId="{5C817EBD-CA63-4FB8-8016-EF698F427962}" dt="2024-06-03T09:13:00.222" v="0" actId="2696"/>
        <pc:sldMkLst>
          <pc:docMk/>
          <pc:sldMk cId="3026762727" sldId="415"/>
        </pc:sldMkLst>
      </pc:sldChg>
      <pc:sldChg chg="del">
        <pc:chgData name="Keerati Manasatitpong" userId="cbf3b3a4-92c6-4618-a4d9-22d16900743d" providerId="ADAL" clId="{5C817EBD-CA63-4FB8-8016-EF698F427962}" dt="2024-06-03T09:13:00.222" v="0" actId="2696"/>
        <pc:sldMkLst>
          <pc:docMk/>
          <pc:sldMk cId="2979227535" sldId="416"/>
        </pc:sldMkLst>
      </pc:sldChg>
      <pc:sldChg chg="del">
        <pc:chgData name="Keerati Manasatitpong" userId="cbf3b3a4-92c6-4618-a4d9-22d16900743d" providerId="ADAL" clId="{5C817EBD-CA63-4FB8-8016-EF698F427962}" dt="2024-06-03T09:13:00.222" v="0" actId="2696"/>
        <pc:sldMkLst>
          <pc:docMk/>
          <pc:sldMk cId="596703266" sldId="417"/>
        </pc:sldMkLst>
      </pc:sldChg>
      <pc:sldChg chg="del">
        <pc:chgData name="Keerati Manasatitpong" userId="cbf3b3a4-92c6-4618-a4d9-22d16900743d" providerId="ADAL" clId="{5C817EBD-CA63-4FB8-8016-EF698F427962}" dt="2024-06-03T09:13:00.222" v="0" actId="2696"/>
        <pc:sldMkLst>
          <pc:docMk/>
          <pc:sldMk cId="2987309631" sldId="418"/>
        </pc:sldMkLst>
      </pc:sldChg>
      <pc:sldChg chg="del">
        <pc:chgData name="Keerati Manasatitpong" userId="cbf3b3a4-92c6-4618-a4d9-22d16900743d" providerId="ADAL" clId="{5C817EBD-CA63-4FB8-8016-EF698F427962}" dt="2024-06-03T09:13:03.997" v="1" actId="2696"/>
        <pc:sldMkLst>
          <pc:docMk/>
          <pc:sldMk cId="1865058442" sldId="419"/>
        </pc:sldMkLst>
      </pc:sldChg>
      <pc:sldChg chg="del">
        <pc:chgData name="Keerati Manasatitpong" userId="cbf3b3a4-92c6-4618-a4d9-22d16900743d" providerId="ADAL" clId="{5C817EBD-CA63-4FB8-8016-EF698F427962}" dt="2024-06-03T09:13:00.222" v="0" actId="2696"/>
        <pc:sldMkLst>
          <pc:docMk/>
          <pc:sldMk cId="1721043895" sldId="420"/>
        </pc:sldMkLst>
      </pc:sldChg>
      <pc:sldChg chg="del">
        <pc:chgData name="Keerati Manasatitpong" userId="cbf3b3a4-92c6-4618-a4d9-22d16900743d" providerId="ADAL" clId="{5C817EBD-CA63-4FB8-8016-EF698F427962}" dt="2024-06-03T09:13:00.222" v="0" actId="2696"/>
        <pc:sldMkLst>
          <pc:docMk/>
          <pc:sldMk cId="3060664917" sldId="421"/>
        </pc:sldMkLst>
      </pc:sldChg>
      <pc:sldChg chg="del">
        <pc:chgData name="Keerati Manasatitpong" userId="cbf3b3a4-92c6-4618-a4d9-22d16900743d" providerId="ADAL" clId="{5C817EBD-CA63-4FB8-8016-EF698F427962}" dt="2024-06-03T09:13:00.222" v="0" actId="2696"/>
        <pc:sldMkLst>
          <pc:docMk/>
          <pc:sldMk cId="3528138520" sldId="422"/>
        </pc:sldMkLst>
      </pc:sldChg>
      <pc:sldChg chg="del">
        <pc:chgData name="Keerati Manasatitpong" userId="cbf3b3a4-92c6-4618-a4d9-22d16900743d" providerId="ADAL" clId="{5C817EBD-CA63-4FB8-8016-EF698F427962}" dt="2024-06-03T09:13:00.222" v="0" actId="2696"/>
        <pc:sldMkLst>
          <pc:docMk/>
          <pc:sldMk cId="1504114044" sldId="423"/>
        </pc:sldMkLst>
      </pc:sldChg>
      <pc:sldChg chg="del">
        <pc:chgData name="Keerati Manasatitpong" userId="cbf3b3a4-92c6-4618-a4d9-22d16900743d" providerId="ADAL" clId="{5C817EBD-CA63-4FB8-8016-EF698F427962}" dt="2024-06-03T09:13:00.222" v="0" actId="2696"/>
        <pc:sldMkLst>
          <pc:docMk/>
          <pc:sldMk cId="1194512794" sldId="424"/>
        </pc:sldMkLst>
      </pc:sldChg>
      <pc:sldChg chg="del">
        <pc:chgData name="Keerati Manasatitpong" userId="cbf3b3a4-92c6-4618-a4d9-22d16900743d" providerId="ADAL" clId="{5C817EBD-CA63-4FB8-8016-EF698F427962}" dt="2024-06-03T09:13:00.222" v="0" actId="2696"/>
        <pc:sldMkLst>
          <pc:docMk/>
          <pc:sldMk cId="2227885709" sldId="425"/>
        </pc:sldMkLst>
      </pc:sldChg>
      <pc:sldChg chg="del">
        <pc:chgData name="Keerati Manasatitpong" userId="cbf3b3a4-92c6-4618-a4d9-22d16900743d" providerId="ADAL" clId="{5C817EBD-CA63-4FB8-8016-EF698F427962}" dt="2024-06-03T09:13:00.222" v="0" actId="2696"/>
        <pc:sldMkLst>
          <pc:docMk/>
          <pc:sldMk cId="2091905005" sldId="426"/>
        </pc:sldMkLst>
      </pc:sldChg>
    </pc:docChg>
  </pc:docChgLst>
  <pc:docChgLst>
    <pc:chgData name="Keerati Manasatitpong" userId="cbf3b3a4-92c6-4618-a4d9-22d16900743d" providerId="ADAL" clId="{FD377E6F-DAF9-4313-9E3E-41F7D1E1F483}"/>
    <pc:docChg chg="custSel addSld delSld modSld">
      <pc:chgData name="Keerati Manasatitpong" userId="cbf3b3a4-92c6-4618-a4d9-22d16900743d" providerId="ADAL" clId="{FD377E6F-DAF9-4313-9E3E-41F7D1E1F483}" dt="2024-06-08T01:37:46.545" v="2168" actId="2696"/>
      <pc:docMkLst>
        <pc:docMk/>
      </pc:docMkLst>
      <pc:sldChg chg="modSp mod">
        <pc:chgData name="Keerati Manasatitpong" userId="cbf3b3a4-92c6-4618-a4d9-22d16900743d" providerId="ADAL" clId="{FD377E6F-DAF9-4313-9E3E-41F7D1E1F483}" dt="2024-06-08T01:08:05.751" v="30" actId="20577"/>
        <pc:sldMkLst>
          <pc:docMk/>
          <pc:sldMk cId="213916858" sldId="396"/>
        </pc:sldMkLst>
        <pc:spChg chg="mod">
          <ac:chgData name="Keerati Manasatitpong" userId="cbf3b3a4-92c6-4618-a4d9-22d16900743d" providerId="ADAL" clId="{FD377E6F-DAF9-4313-9E3E-41F7D1E1F483}" dt="2024-06-08T01:08:05.751" v="30" actId="20577"/>
          <ac:spMkLst>
            <pc:docMk/>
            <pc:sldMk cId="213916858" sldId="396"/>
            <ac:spMk id="2" creationId="{3287C681-683C-4347-9697-F3E9F4659BD1}"/>
          </ac:spMkLst>
        </pc:spChg>
      </pc:sldChg>
      <pc:sldChg chg="modSp mod">
        <pc:chgData name="Keerati Manasatitpong" userId="cbf3b3a4-92c6-4618-a4d9-22d16900743d" providerId="ADAL" clId="{FD377E6F-DAF9-4313-9E3E-41F7D1E1F483}" dt="2024-06-08T01:17:08.818" v="409" actId="20577"/>
        <pc:sldMkLst>
          <pc:docMk/>
          <pc:sldMk cId="1251430239" sldId="411"/>
        </pc:sldMkLst>
        <pc:spChg chg="mod">
          <ac:chgData name="Keerati Manasatitpong" userId="cbf3b3a4-92c6-4618-a4d9-22d16900743d" providerId="ADAL" clId="{FD377E6F-DAF9-4313-9E3E-41F7D1E1F483}" dt="2024-06-08T01:17:08.818" v="409" actId="20577"/>
          <ac:spMkLst>
            <pc:docMk/>
            <pc:sldMk cId="1251430239" sldId="411"/>
            <ac:spMk id="5" creationId="{F60952EE-7D36-36A5-6CEE-4C011B4C982C}"/>
          </ac:spMkLst>
        </pc:spChg>
      </pc:sldChg>
      <pc:sldChg chg="modSp new mod">
        <pc:chgData name="Keerati Manasatitpong" userId="cbf3b3a4-92c6-4618-a4d9-22d16900743d" providerId="ADAL" clId="{FD377E6F-DAF9-4313-9E3E-41F7D1E1F483}" dt="2024-06-08T01:16:18.137" v="396" actId="20577"/>
        <pc:sldMkLst>
          <pc:docMk/>
          <pc:sldMk cId="1803593772" sldId="412"/>
        </pc:sldMkLst>
        <pc:spChg chg="mod">
          <ac:chgData name="Keerati Manasatitpong" userId="cbf3b3a4-92c6-4618-a4d9-22d16900743d" providerId="ADAL" clId="{FD377E6F-DAF9-4313-9E3E-41F7D1E1F483}" dt="2024-06-08T01:12:37.340" v="89" actId="20577"/>
          <ac:spMkLst>
            <pc:docMk/>
            <pc:sldMk cId="1803593772" sldId="412"/>
            <ac:spMk id="2" creationId="{ACBD8A64-8AC0-B3A4-5EBB-957384A88EE5}"/>
          </ac:spMkLst>
        </pc:spChg>
        <pc:spChg chg="mod">
          <ac:chgData name="Keerati Manasatitpong" userId="cbf3b3a4-92c6-4618-a4d9-22d16900743d" providerId="ADAL" clId="{FD377E6F-DAF9-4313-9E3E-41F7D1E1F483}" dt="2024-06-08T01:16:18.137" v="396" actId="20577"/>
          <ac:spMkLst>
            <pc:docMk/>
            <pc:sldMk cId="1803593772" sldId="412"/>
            <ac:spMk id="3" creationId="{B7F3E84F-9C80-B63B-54C1-BB4C4D3D272F}"/>
          </ac:spMkLst>
        </pc:spChg>
      </pc:sldChg>
      <pc:sldChg chg="modSp new mod">
        <pc:chgData name="Keerati Manasatitpong" userId="cbf3b3a4-92c6-4618-a4d9-22d16900743d" providerId="ADAL" clId="{FD377E6F-DAF9-4313-9E3E-41F7D1E1F483}" dt="2024-06-08T01:26:14.535" v="1181" actId="20577"/>
        <pc:sldMkLst>
          <pc:docMk/>
          <pc:sldMk cId="782568866" sldId="413"/>
        </pc:sldMkLst>
        <pc:spChg chg="mod">
          <ac:chgData name="Keerati Manasatitpong" userId="cbf3b3a4-92c6-4618-a4d9-22d16900743d" providerId="ADAL" clId="{FD377E6F-DAF9-4313-9E3E-41F7D1E1F483}" dt="2024-06-08T01:22:36.782" v="905" actId="20577"/>
          <ac:spMkLst>
            <pc:docMk/>
            <pc:sldMk cId="782568866" sldId="413"/>
            <ac:spMk id="2" creationId="{64180927-8C10-D179-A3B9-196DAF5BD19F}"/>
          </ac:spMkLst>
        </pc:spChg>
        <pc:spChg chg="mod">
          <ac:chgData name="Keerati Manasatitpong" userId="cbf3b3a4-92c6-4618-a4d9-22d16900743d" providerId="ADAL" clId="{FD377E6F-DAF9-4313-9E3E-41F7D1E1F483}" dt="2024-06-08T01:26:14.535" v="1181" actId="20577"/>
          <ac:spMkLst>
            <pc:docMk/>
            <pc:sldMk cId="782568866" sldId="413"/>
            <ac:spMk id="3" creationId="{630DA0B9-CCC4-DC45-DD02-CEEE4C70606C}"/>
          </ac:spMkLst>
        </pc:spChg>
      </pc:sldChg>
      <pc:sldChg chg="modSp new mod">
        <pc:chgData name="Keerati Manasatitpong" userId="cbf3b3a4-92c6-4618-a4d9-22d16900743d" providerId="ADAL" clId="{FD377E6F-DAF9-4313-9E3E-41F7D1E1F483}" dt="2024-06-08T01:31:40.081" v="1706" actId="20577"/>
        <pc:sldMkLst>
          <pc:docMk/>
          <pc:sldMk cId="3388303493" sldId="414"/>
        </pc:sldMkLst>
        <pc:spChg chg="mod">
          <ac:chgData name="Keerati Manasatitpong" userId="cbf3b3a4-92c6-4618-a4d9-22d16900743d" providerId="ADAL" clId="{FD377E6F-DAF9-4313-9E3E-41F7D1E1F483}" dt="2024-06-08T01:26:36.172" v="1194" actId="20577"/>
          <ac:spMkLst>
            <pc:docMk/>
            <pc:sldMk cId="3388303493" sldId="414"/>
            <ac:spMk id="2" creationId="{751C6833-D90A-8833-DB42-5B4ADBDD28C6}"/>
          </ac:spMkLst>
        </pc:spChg>
        <pc:spChg chg="mod">
          <ac:chgData name="Keerati Manasatitpong" userId="cbf3b3a4-92c6-4618-a4d9-22d16900743d" providerId="ADAL" clId="{FD377E6F-DAF9-4313-9E3E-41F7D1E1F483}" dt="2024-06-08T01:31:40.081" v="1706" actId="20577"/>
          <ac:spMkLst>
            <pc:docMk/>
            <pc:sldMk cId="3388303493" sldId="414"/>
            <ac:spMk id="3" creationId="{F6DF2BBF-1BB0-AE5A-D879-0EDCFC4551C1}"/>
          </ac:spMkLst>
        </pc:spChg>
      </pc:sldChg>
      <pc:sldChg chg="modSp new mod">
        <pc:chgData name="Keerati Manasatitpong" userId="cbf3b3a4-92c6-4618-a4d9-22d16900743d" providerId="ADAL" clId="{FD377E6F-DAF9-4313-9E3E-41F7D1E1F483}" dt="2024-06-08T01:35:08.870" v="2071" actId="20577"/>
        <pc:sldMkLst>
          <pc:docMk/>
          <pc:sldMk cId="569009098" sldId="415"/>
        </pc:sldMkLst>
        <pc:spChg chg="mod">
          <ac:chgData name="Keerati Manasatitpong" userId="cbf3b3a4-92c6-4618-a4d9-22d16900743d" providerId="ADAL" clId="{FD377E6F-DAF9-4313-9E3E-41F7D1E1F483}" dt="2024-06-08T01:32:00.980" v="1729" actId="20577"/>
          <ac:spMkLst>
            <pc:docMk/>
            <pc:sldMk cId="569009098" sldId="415"/>
            <ac:spMk id="2" creationId="{A0DD0EFA-77DB-7D63-3BBC-6184E4059FE0}"/>
          </ac:spMkLst>
        </pc:spChg>
        <pc:spChg chg="mod">
          <ac:chgData name="Keerati Manasatitpong" userId="cbf3b3a4-92c6-4618-a4d9-22d16900743d" providerId="ADAL" clId="{FD377E6F-DAF9-4313-9E3E-41F7D1E1F483}" dt="2024-06-08T01:35:08.870" v="2071" actId="20577"/>
          <ac:spMkLst>
            <pc:docMk/>
            <pc:sldMk cId="569009098" sldId="415"/>
            <ac:spMk id="3" creationId="{49E96C81-8E38-176A-FE9F-EB3A7AF1FBF1}"/>
          </ac:spMkLst>
        </pc:spChg>
      </pc:sldChg>
      <pc:sldChg chg="modSp new del mod">
        <pc:chgData name="Keerati Manasatitpong" userId="cbf3b3a4-92c6-4618-a4d9-22d16900743d" providerId="ADAL" clId="{FD377E6F-DAF9-4313-9E3E-41F7D1E1F483}" dt="2024-06-08T01:37:46.545" v="2168" actId="2696"/>
        <pc:sldMkLst>
          <pc:docMk/>
          <pc:sldMk cId="1550172311" sldId="416"/>
        </pc:sldMkLst>
        <pc:spChg chg="mod">
          <ac:chgData name="Keerati Manasatitpong" userId="cbf3b3a4-92c6-4618-a4d9-22d16900743d" providerId="ADAL" clId="{FD377E6F-DAF9-4313-9E3E-41F7D1E1F483}" dt="2024-06-08T01:35:45.476" v="2079" actId="20577"/>
          <ac:spMkLst>
            <pc:docMk/>
            <pc:sldMk cId="1550172311" sldId="416"/>
            <ac:spMk id="2" creationId="{EB083AD2-6845-37D0-B0A4-4C17F4D3548A}"/>
          </ac:spMkLst>
        </pc:spChg>
        <pc:spChg chg="mod">
          <ac:chgData name="Keerati Manasatitpong" userId="cbf3b3a4-92c6-4618-a4d9-22d16900743d" providerId="ADAL" clId="{FD377E6F-DAF9-4313-9E3E-41F7D1E1F483}" dt="2024-06-08T01:36:48.587" v="2167" actId="5793"/>
          <ac:spMkLst>
            <pc:docMk/>
            <pc:sldMk cId="1550172311" sldId="416"/>
            <ac:spMk id="3" creationId="{EDBE4E59-A885-FB5F-CD2C-91F7AA71C6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DIN" panose="020B0504030202030204" pitchFamily="34" charset="77"/>
              </a:defRPr>
            </a:lvl1pPr>
          </a:lstStyle>
          <a:p>
            <a:endParaRPr lang="en-T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DIN" panose="020B0504030202030204" pitchFamily="34" charset="77"/>
              </a:defRPr>
            </a:lvl1pPr>
          </a:lstStyle>
          <a:p>
            <a:fld id="{A877042B-BE87-AB44-AFC3-587BBB2E4336}" type="datetimeFigureOut">
              <a:rPr lang="en-TH" smtClean="0"/>
              <a:pPr/>
              <a:t>06/08/2024</a:t>
            </a:fld>
            <a:endParaRPr lang="en-T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DIN" panose="020B0504030202030204" pitchFamily="34" charset="77"/>
              </a:defRPr>
            </a:lvl1pPr>
          </a:lstStyle>
          <a:p>
            <a:endParaRPr lang="en-T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DIN" panose="020B0504030202030204" pitchFamily="34" charset="77"/>
              </a:defRPr>
            </a:lvl1pPr>
          </a:lstStyle>
          <a:p>
            <a:fld id="{B9F43AE3-04B5-8B45-B43D-C58D2E5681FA}" type="slidenum">
              <a:rPr lang="en-TH" smtClean="0"/>
              <a:pPr/>
              <a:t>‹#›</a:t>
            </a:fld>
            <a:endParaRPr lang="en-TH" dirty="0"/>
          </a:p>
        </p:txBody>
      </p:sp>
    </p:spTree>
    <p:extLst>
      <p:ext uri="{BB962C8B-B14F-4D97-AF65-F5344CB8AC3E}">
        <p14:creationId xmlns:p14="http://schemas.microsoft.com/office/powerpoint/2010/main" val="331111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DIN" panose="020B0504030202030204" pitchFamily="34" charset="77"/>
        <a:ea typeface="+mn-ea"/>
        <a:cs typeface="+mn-cs"/>
      </a:defRPr>
    </a:lvl1pPr>
    <a:lvl2pPr marL="457200" algn="l" defTabSz="914400" rtl="0" eaLnBrk="1" latinLnBrk="0" hangingPunct="1">
      <a:defRPr sz="1200" b="0" i="0" kern="1200">
        <a:solidFill>
          <a:schemeClr val="tx1"/>
        </a:solidFill>
        <a:latin typeface="D-DIN" panose="020B0504030202030204" pitchFamily="34" charset="77"/>
        <a:ea typeface="+mn-ea"/>
        <a:cs typeface="+mn-cs"/>
      </a:defRPr>
    </a:lvl2pPr>
    <a:lvl3pPr marL="914400" algn="l" defTabSz="914400" rtl="0" eaLnBrk="1" latinLnBrk="0" hangingPunct="1">
      <a:defRPr sz="1200" b="0" i="0" kern="1200">
        <a:solidFill>
          <a:schemeClr val="tx1"/>
        </a:solidFill>
        <a:latin typeface="D-DIN" panose="020B0504030202030204" pitchFamily="34" charset="77"/>
        <a:ea typeface="+mn-ea"/>
        <a:cs typeface="+mn-cs"/>
      </a:defRPr>
    </a:lvl3pPr>
    <a:lvl4pPr marL="1371600" algn="l" defTabSz="914400" rtl="0" eaLnBrk="1" latinLnBrk="0" hangingPunct="1">
      <a:defRPr sz="1200" b="0" i="0" kern="1200">
        <a:solidFill>
          <a:schemeClr val="tx1"/>
        </a:solidFill>
        <a:latin typeface="D-DIN" panose="020B0504030202030204" pitchFamily="34" charset="77"/>
        <a:ea typeface="+mn-ea"/>
        <a:cs typeface="+mn-cs"/>
      </a:defRPr>
    </a:lvl4pPr>
    <a:lvl5pPr marL="1828800" algn="l" defTabSz="914400" rtl="0" eaLnBrk="1" latinLnBrk="0" hangingPunct="1">
      <a:defRPr sz="1200" b="0" i="0" kern="1200">
        <a:solidFill>
          <a:schemeClr val="tx1"/>
        </a:solidFill>
        <a:latin typeface="D-DIN" panose="020B0504030202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8CEA-C7C1-E632-6108-97FF2E124C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E4556287-A520-51FC-4BB4-D17DB71AF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AC4469FA-0926-1B7A-70A3-E5CF33466150}"/>
              </a:ext>
            </a:extLst>
          </p:cNvPr>
          <p:cNvSpPr>
            <a:spLocks noGrp="1"/>
          </p:cNvSpPr>
          <p:nvPr>
            <p:ph type="dt" sz="half" idx="10"/>
          </p:nvPr>
        </p:nvSpPr>
        <p:spPr/>
        <p:txBody>
          <a:bodyPr/>
          <a:lstStyle/>
          <a:p>
            <a:r>
              <a:rPr lang="en-US"/>
              <a:t>2024-06-14</a:t>
            </a:r>
            <a:endParaRPr lang="en-TH"/>
          </a:p>
        </p:txBody>
      </p:sp>
      <p:sp>
        <p:nvSpPr>
          <p:cNvPr id="5" name="Footer Placeholder 4">
            <a:extLst>
              <a:ext uri="{FF2B5EF4-FFF2-40B4-BE49-F238E27FC236}">
                <a16:creationId xmlns:a16="http://schemas.microsoft.com/office/drawing/2014/main" id="{A57D30E6-82A9-E064-22A2-9D5FC6FD1BAF}"/>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6" name="Slide Number Placeholder 5">
            <a:extLst>
              <a:ext uri="{FF2B5EF4-FFF2-40B4-BE49-F238E27FC236}">
                <a16:creationId xmlns:a16="http://schemas.microsoft.com/office/drawing/2014/main" id="{E6C29A9D-C0B9-89DE-D62B-B72F9D9E1481}"/>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348796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88DB-B491-C76B-AA09-35853012F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82985CC-AA82-0615-2DB8-89340B7B3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127F4BE2-0941-882A-80BC-C6DD2C5AA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956DF-8DED-E9AF-F87E-C3A41A212545}"/>
              </a:ext>
            </a:extLst>
          </p:cNvPr>
          <p:cNvSpPr>
            <a:spLocks noGrp="1"/>
          </p:cNvSpPr>
          <p:nvPr>
            <p:ph type="dt" sz="half" idx="10"/>
          </p:nvPr>
        </p:nvSpPr>
        <p:spPr/>
        <p:txBody>
          <a:bodyPr/>
          <a:lstStyle/>
          <a:p>
            <a:r>
              <a:rPr lang="en-US"/>
              <a:t>2024-06-14</a:t>
            </a:r>
            <a:endParaRPr lang="en-TH"/>
          </a:p>
        </p:txBody>
      </p:sp>
      <p:sp>
        <p:nvSpPr>
          <p:cNvPr id="6" name="Footer Placeholder 5">
            <a:extLst>
              <a:ext uri="{FF2B5EF4-FFF2-40B4-BE49-F238E27FC236}">
                <a16:creationId xmlns:a16="http://schemas.microsoft.com/office/drawing/2014/main" id="{EAEB0502-DD4F-3E01-A486-B893ABA041E5}"/>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7" name="Slide Number Placeholder 6">
            <a:extLst>
              <a:ext uri="{FF2B5EF4-FFF2-40B4-BE49-F238E27FC236}">
                <a16:creationId xmlns:a16="http://schemas.microsoft.com/office/drawing/2014/main" id="{0283CC11-1ACE-38DD-702C-92E500E8BA97}"/>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428192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AEC8-BAFE-CB26-F818-1A7DCEBE9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8BD99F44-2333-0AEA-3A2F-91813C934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87A471CF-0254-6323-B60F-416EB869C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4BF33-50D1-73D0-704C-CE16B7D51ABE}"/>
              </a:ext>
            </a:extLst>
          </p:cNvPr>
          <p:cNvSpPr>
            <a:spLocks noGrp="1"/>
          </p:cNvSpPr>
          <p:nvPr>
            <p:ph type="dt" sz="half" idx="10"/>
          </p:nvPr>
        </p:nvSpPr>
        <p:spPr/>
        <p:txBody>
          <a:bodyPr/>
          <a:lstStyle/>
          <a:p>
            <a:r>
              <a:rPr lang="en-US"/>
              <a:t>2024-06-14</a:t>
            </a:r>
            <a:endParaRPr lang="en-TH"/>
          </a:p>
        </p:txBody>
      </p:sp>
      <p:sp>
        <p:nvSpPr>
          <p:cNvPr id="6" name="Footer Placeholder 5">
            <a:extLst>
              <a:ext uri="{FF2B5EF4-FFF2-40B4-BE49-F238E27FC236}">
                <a16:creationId xmlns:a16="http://schemas.microsoft.com/office/drawing/2014/main" id="{B4B11A51-6ECB-14DB-20D5-D05DD53FF314}"/>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7" name="Slide Number Placeholder 6">
            <a:extLst>
              <a:ext uri="{FF2B5EF4-FFF2-40B4-BE49-F238E27FC236}">
                <a16:creationId xmlns:a16="http://schemas.microsoft.com/office/drawing/2014/main" id="{94480EB8-5A54-7942-BF26-A7DD1FBD55AE}"/>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292096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A7E4-4F2C-9B93-0768-E6D041A2CC12}"/>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37E58EA-A77C-E6DD-1DA1-E9E00DFE4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882C29A-EA73-C70A-C9C7-F9E98A3CCD61}"/>
              </a:ext>
            </a:extLst>
          </p:cNvPr>
          <p:cNvSpPr>
            <a:spLocks noGrp="1"/>
          </p:cNvSpPr>
          <p:nvPr>
            <p:ph type="dt" sz="half" idx="10"/>
          </p:nvPr>
        </p:nvSpPr>
        <p:spPr/>
        <p:txBody>
          <a:bodyPr/>
          <a:lstStyle/>
          <a:p>
            <a:r>
              <a:rPr lang="en-US"/>
              <a:t>2024-06-14</a:t>
            </a:r>
            <a:endParaRPr lang="en-TH"/>
          </a:p>
        </p:txBody>
      </p:sp>
      <p:sp>
        <p:nvSpPr>
          <p:cNvPr id="5" name="Footer Placeholder 4">
            <a:extLst>
              <a:ext uri="{FF2B5EF4-FFF2-40B4-BE49-F238E27FC236}">
                <a16:creationId xmlns:a16="http://schemas.microsoft.com/office/drawing/2014/main" id="{05C7EA91-7780-4140-0750-3BA050EEC58E}"/>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6" name="Slide Number Placeholder 5">
            <a:extLst>
              <a:ext uri="{FF2B5EF4-FFF2-40B4-BE49-F238E27FC236}">
                <a16:creationId xmlns:a16="http://schemas.microsoft.com/office/drawing/2014/main" id="{C2220950-83FE-FFAE-CA29-CD0FD7B89A11}"/>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38577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ABC28-8DA3-2032-AC70-D0AEFF5A8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8DF45E2C-EFDC-BE23-F052-5C98799CEF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E6EB6FE-162F-1877-4AF2-2CE6DEE7D039}"/>
              </a:ext>
            </a:extLst>
          </p:cNvPr>
          <p:cNvSpPr>
            <a:spLocks noGrp="1"/>
          </p:cNvSpPr>
          <p:nvPr>
            <p:ph type="dt" sz="half" idx="10"/>
          </p:nvPr>
        </p:nvSpPr>
        <p:spPr/>
        <p:txBody>
          <a:bodyPr/>
          <a:lstStyle/>
          <a:p>
            <a:r>
              <a:rPr lang="en-US"/>
              <a:t>2024-06-14</a:t>
            </a:r>
            <a:endParaRPr lang="en-TH"/>
          </a:p>
        </p:txBody>
      </p:sp>
      <p:sp>
        <p:nvSpPr>
          <p:cNvPr id="5" name="Footer Placeholder 4">
            <a:extLst>
              <a:ext uri="{FF2B5EF4-FFF2-40B4-BE49-F238E27FC236}">
                <a16:creationId xmlns:a16="http://schemas.microsoft.com/office/drawing/2014/main" id="{C6CD8C43-50C4-DA43-187B-4C6A88B4E7BF}"/>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6" name="Slide Number Placeholder 5">
            <a:extLst>
              <a:ext uri="{FF2B5EF4-FFF2-40B4-BE49-F238E27FC236}">
                <a16:creationId xmlns:a16="http://schemas.microsoft.com/office/drawing/2014/main" id="{3429B449-2164-E2A3-8B1F-6A6E33F795EC}"/>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285137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descr="A picture containing grass, outdoor&#10;&#10;Description automatically generated">
            <a:extLst>
              <a:ext uri="{FF2B5EF4-FFF2-40B4-BE49-F238E27FC236}">
                <a16:creationId xmlns:a16="http://schemas.microsoft.com/office/drawing/2014/main" id="{B271E309-B953-4F3D-8DC0-1D9BE72777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9"/>
          <a:stretch/>
        </p:blipFill>
        <p:spPr>
          <a:xfrm>
            <a:off x="6725839" y="-25341"/>
            <a:ext cx="5466161" cy="6883341"/>
          </a:xfrm>
          <a:prstGeom prst="rect">
            <a:avLst/>
          </a:prstGeom>
        </p:spPr>
      </p:pic>
      <p:pic>
        <p:nvPicPr>
          <p:cNvPr id="4" name="Graphic 3">
            <a:extLst>
              <a:ext uri="{FF2B5EF4-FFF2-40B4-BE49-F238E27FC236}">
                <a16:creationId xmlns:a16="http://schemas.microsoft.com/office/drawing/2014/main" id="{F83942B8-10FF-42BB-99F7-F7A2735D0F3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828"/>
          <a:stretch/>
        </p:blipFill>
        <p:spPr>
          <a:xfrm>
            <a:off x="0" y="-12671"/>
            <a:ext cx="11755426" cy="6883341"/>
          </a:xfrm>
          <a:prstGeom prst="rect">
            <a:avLst/>
          </a:prstGeom>
        </p:spPr>
      </p:pic>
      <p:pic>
        <p:nvPicPr>
          <p:cNvPr id="52" name="Picture 51" descr="A picture containing food, drawing, shirt&#10;&#10;Description automatically generated">
            <a:extLst>
              <a:ext uri="{FF2B5EF4-FFF2-40B4-BE49-F238E27FC236}">
                <a16:creationId xmlns:a16="http://schemas.microsoft.com/office/drawing/2014/main" id="{85D3F819-CDC5-4F53-A71A-57B2C6A9E9E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80594" y="522656"/>
            <a:ext cx="1548010" cy="1095203"/>
          </a:xfrm>
          <a:prstGeom prst="rect">
            <a:avLst/>
          </a:prstGeom>
        </p:spPr>
      </p:pic>
      <p:pic>
        <p:nvPicPr>
          <p:cNvPr id="53" name="Picture 52" descr="A picture containing logo&#10;&#10;Description automatically generated">
            <a:extLst>
              <a:ext uri="{FF2B5EF4-FFF2-40B4-BE49-F238E27FC236}">
                <a16:creationId xmlns:a16="http://schemas.microsoft.com/office/drawing/2014/main" id="{7830F45C-C23F-47E1-B78B-071602B47DE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351" y="445909"/>
            <a:ext cx="1207344" cy="1207344"/>
          </a:xfrm>
          <a:prstGeom prst="rect">
            <a:avLst/>
          </a:prstGeom>
        </p:spPr>
      </p:pic>
      <p:sp>
        <p:nvSpPr>
          <p:cNvPr id="56" name="Title 1">
            <a:extLst>
              <a:ext uri="{FF2B5EF4-FFF2-40B4-BE49-F238E27FC236}">
                <a16:creationId xmlns:a16="http://schemas.microsoft.com/office/drawing/2014/main" id="{375285FE-8125-4A91-8710-630895922DE3}"/>
              </a:ext>
            </a:extLst>
          </p:cNvPr>
          <p:cNvSpPr>
            <a:spLocks noGrp="1"/>
          </p:cNvSpPr>
          <p:nvPr>
            <p:ph type="title"/>
          </p:nvPr>
        </p:nvSpPr>
        <p:spPr>
          <a:xfrm>
            <a:off x="687345" y="888117"/>
            <a:ext cx="7310262" cy="2852737"/>
          </a:xfrm>
        </p:spPr>
        <p:txBody>
          <a:bodyPr anchor="b">
            <a:normAutofit/>
          </a:bodyPr>
          <a:lstStyle>
            <a:lvl1pPr algn="l">
              <a:defRPr sz="6600" b="1" i="0">
                <a:solidFill>
                  <a:srgbClr val="4472C4"/>
                </a:solidFill>
                <a:latin typeface="D-DIN" panose="020B0504030202030204" pitchFamily="34" charset="77"/>
                <a:cs typeface="DB Ozone X" panose="02000506090000020004" pitchFamily="2" charset="-34"/>
              </a:defRPr>
            </a:lvl1pPr>
          </a:lstStyle>
          <a:p>
            <a:r>
              <a:rPr lang="en-US" dirty="0"/>
              <a:t>Click to edit Master title style</a:t>
            </a:r>
          </a:p>
        </p:txBody>
      </p:sp>
      <p:sp>
        <p:nvSpPr>
          <p:cNvPr id="57" name="Text Placeholder 2">
            <a:extLst>
              <a:ext uri="{FF2B5EF4-FFF2-40B4-BE49-F238E27FC236}">
                <a16:creationId xmlns:a16="http://schemas.microsoft.com/office/drawing/2014/main" id="{9ABFF71C-5A2A-4053-9417-9A0529A6C0B6}"/>
              </a:ext>
            </a:extLst>
          </p:cNvPr>
          <p:cNvSpPr>
            <a:spLocks noGrp="1"/>
          </p:cNvSpPr>
          <p:nvPr>
            <p:ph type="body" idx="1" hasCustomPrompt="1"/>
          </p:nvPr>
        </p:nvSpPr>
        <p:spPr>
          <a:xfrm>
            <a:off x="687345" y="3960148"/>
            <a:ext cx="7310262" cy="1500187"/>
          </a:xfrm>
        </p:spPr>
        <p:txBody>
          <a:bodyPr>
            <a:normAutofit/>
          </a:bodyPr>
          <a:lstStyle>
            <a:lvl1pPr marL="0" indent="0" algn="l">
              <a:lnSpc>
                <a:spcPct val="100000"/>
              </a:lnSpc>
              <a:spcBef>
                <a:spcPts val="0"/>
              </a:spcBef>
              <a:buNone/>
              <a:defRPr sz="2400" b="1" i="0">
                <a:solidFill>
                  <a:schemeClr val="tx1">
                    <a:lumMod val="65000"/>
                    <a:lumOff val="35000"/>
                  </a:schemeClr>
                </a:solidFill>
                <a:latin typeface="D-DIN" panose="020B0504030202030204" pitchFamily="34" charset="77"/>
                <a:cs typeface="DB Ozone X" panose="02000506090000020004" pitchFamily="2" charset="-34"/>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dirty="0"/>
              <a:t>สถาบันวิจัยแสงซินโครตรอน (องค์การมหาชน) </a:t>
            </a:r>
            <a:endParaRPr lang="en-US" dirty="0"/>
          </a:p>
          <a:p>
            <a:pPr lvl="0"/>
            <a:r>
              <a:rPr lang="en-US" dirty="0"/>
              <a:t>Synchrotron Light Research Institute (Public Organization)</a:t>
            </a:r>
          </a:p>
        </p:txBody>
      </p:sp>
    </p:spTree>
    <p:extLst>
      <p:ext uri="{BB962C8B-B14F-4D97-AF65-F5344CB8AC3E}">
        <p14:creationId xmlns:p14="http://schemas.microsoft.com/office/powerpoint/2010/main" val="76926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8A2D-465E-C0F5-DB49-186722192799}"/>
              </a:ext>
            </a:extLst>
          </p:cNvPr>
          <p:cNvSpPr>
            <a:spLocks noGrp="1"/>
          </p:cNvSpPr>
          <p:nvPr>
            <p:ph type="title"/>
          </p:nvPr>
        </p:nvSpPr>
        <p:spPr>
          <a:xfrm>
            <a:off x="1442720" y="250031"/>
            <a:ext cx="10033000" cy="1325563"/>
          </a:xfrm>
        </p:spPr>
        <p:txBody>
          <a:bodyPr>
            <a:normAutofit/>
          </a:bodyPr>
          <a:lstStyle>
            <a:lvl1pPr>
              <a:defRPr sz="4000" b="1" i="0">
                <a:solidFill>
                  <a:srgbClr val="343D7D"/>
                </a:solidFill>
                <a:latin typeface="D-DIN" panose="020B05040302020A0204" pitchFamily="34" charset="77"/>
              </a:defRPr>
            </a:lvl1pPr>
          </a:lstStyle>
          <a:p>
            <a:r>
              <a:rPr lang="en-US" dirty="0"/>
              <a:t>Click to edit Master title style</a:t>
            </a:r>
            <a:endParaRPr lang="en-TH" dirty="0"/>
          </a:p>
        </p:txBody>
      </p:sp>
      <p:sp>
        <p:nvSpPr>
          <p:cNvPr id="3" name="Content Placeholder 2">
            <a:extLst>
              <a:ext uri="{FF2B5EF4-FFF2-40B4-BE49-F238E27FC236}">
                <a16:creationId xmlns:a16="http://schemas.microsoft.com/office/drawing/2014/main" id="{28CB4E63-05FE-B45F-5BBC-FFF1C8CAF6CA}"/>
              </a:ext>
            </a:extLst>
          </p:cNvPr>
          <p:cNvSpPr>
            <a:spLocks noGrp="1"/>
          </p:cNvSpPr>
          <p:nvPr>
            <p:ph idx="1"/>
          </p:nvPr>
        </p:nvSpPr>
        <p:spPr/>
        <p:txBody>
          <a:bodyPr/>
          <a:lstStyle>
            <a:lvl1pPr>
              <a:defRPr b="0" i="0">
                <a:solidFill>
                  <a:schemeClr val="bg2">
                    <a:lumMod val="25000"/>
                  </a:schemeClr>
                </a:solidFill>
                <a:latin typeface="DIN Alternate" panose="020B0500000000000000" pitchFamily="34" charset="77"/>
                <a:cs typeface="Arial" panose="020B0604020202020204" pitchFamily="34" charset="0"/>
              </a:defRPr>
            </a:lvl1pPr>
            <a:lvl2pPr>
              <a:defRPr b="0" i="0">
                <a:solidFill>
                  <a:schemeClr val="bg2">
                    <a:lumMod val="25000"/>
                  </a:schemeClr>
                </a:solidFill>
                <a:latin typeface="DIN Alternate" panose="020B0500000000000000" pitchFamily="34" charset="77"/>
                <a:cs typeface="Arial" panose="020B0604020202020204" pitchFamily="34" charset="0"/>
              </a:defRPr>
            </a:lvl2pPr>
            <a:lvl3pPr>
              <a:defRPr b="0" i="0">
                <a:solidFill>
                  <a:schemeClr val="bg2">
                    <a:lumMod val="25000"/>
                  </a:schemeClr>
                </a:solidFill>
                <a:latin typeface="DIN Alternate" panose="020B0500000000000000" pitchFamily="34" charset="77"/>
                <a:cs typeface="Arial" panose="020B0604020202020204" pitchFamily="34" charset="0"/>
              </a:defRPr>
            </a:lvl3pPr>
            <a:lvl4pPr>
              <a:defRPr b="0" i="0">
                <a:solidFill>
                  <a:schemeClr val="bg2">
                    <a:lumMod val="25000"/>
                  </a:schemeClr>
                </a:solidFill>
                <a:latin typeface="DIN Alternate" panose="020B0500000000000000" pitchFamily="34" charset="77"/>
                <a:cs typeface="Arial" panose="020B0604020202020204" pitchFamily="34" charset="0"/>
              </a:defRPr>
            </a:lvl4pPr>
            <a:lvl5pPr>
              <a:defRPr b="0" i="0">
                <a:solidFill>
                  <a:schemeClr val="bg2">
                    <a:lumMod val="25000"/>
                  </a:schemeClr>
                </a:solidFill>
                <a:latin typeface="DIN Alternate" panose="020B0500000000000000" pitchFamily="34"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pic>
        <p:nvPicPr>
          <p:cNvPr id="8" name="Picture 7">
            <a:extLst>
              <a:ext uri="{FF2B5EF4-FFF2-40B4-BE49-F238E27FC236}">
                <a16:creationId xmlns:a16="http://schemas.microsoft.com/office/drawing/2014/main" id="{0855DA52-6A61-F43E-B35B-BE14848888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16D644-35A8-437B-2D2A-12BD6AE0E31E}"/>
              </a:ext>
            </a:extLst>
          </p:cNvPr>
          <p:cNvSpPr>
            <a:spLocks noGrp="1"/>
          </p:cNvSpPr>
          <p:nvPr>
            <p:ph type="ftr" sz="quarter" idx="11"/>
          </p:nvPr>
        </p:nvSpPr>
        <p:spPr>
          <a:xfrm>
            <a:off x="4038600" y="6490758"/>
            <a:ext cx="4114800" cy="365125"/>
          </a:xfrm>
        </p:spPr>
        <p:txBody>
          <a:bodyPr/>
          <a:lstStyle>
            <a:lvl1pPr>
              <a:defRPr>
                <a:solidFill>
                  <a:schemeClr val="tx1"/>
                </a:solidFill>
              </a:defRPr>
            </a:lvl1pPr>
          </a:lstStyle>
          <a:p>
            <a:r>
              <a:rPr lang="en-US" dirty="0"/>
              <a:t>Workshop on Development of EPICS based instrumentation control system in accelerator research facilities</a:t>
            </a:r>
            <a:endParaRPr lang="en-TH" dirty="0"/>
          </a:p>
        </p:txBody>
      </p:sp>
      <p:sp>
        <p:nvSpPr>
          <p:cNvPr id="4" name="Date Placeholder 3">
            <a:extLst>
              <a:ext uri="{FF2B5EF4-FFF2-40B4-BE49-F238E27FC236}">
                <a16:creationId xmlns:a16="http://schemas.microsoft.com/office/drawing/2014/main" id="{7B43B4ED-0FDA-48BD-2AE0-6646737CBE0B}"/>
              </a:ext>
            </a:extLst>
          </p:cNvPr>
          <p:cNvSpPr>
            <a:spLocks noGrp="1"/>
          </p:cNvSpPr>
          <p:nvPr>
            <p:ph type="dt" sz="half" idx="10"/>
          </p:nvPr>
        </p:nvSpPr>
        <p:spPr>
          <a:xfrm>
            <a:off x="838200" y="6493142"/>
            <a:ext cx="2743200" cy="365125"/>
          </a:xfrm>
        </p:spPr>
        <p:txBody>
          <a:bodyPr/>
          <a:lstStyle>
            <a:lvl1pPr>
              <a:defRPr>
                <a:solidFill>
                  <a:schemeClr val="tx1"/>
                </a:solidFill>
              </a:defRPr>
            </a:lvl1pPr>
          </a:lstStyle>
          <a:p>
            <a:r>
              <a:rPr lang="en-US"/>
              <a:t>2024-06-14</a:t>
            </a:r>
            <a:endParaRPr lang="en-TH" dirty="0"/>
          </a:p>
        </p:txBody>
      </p:sp>
      <p:sp>
        <p:nvSpPr>
          <p:cNvPr id="6" name="Slide Number Placeholder 5">
            <a:extLst>
              <a:ext uri="{FF2B5EF4-FFF2-40B4-BE49-F238E27FC236}">
                <a16:creationId xmlns:a16="http://schemas.microsoft.com/office/drawing/2014/main" id="{CD5D8CCB-BF20-901C-F7EC-FDC8D2CF05C5}"/>
              </a:ext>
            </a:extLst>
          </p:cNvPr>
          <p:cNvSpPr>
            <a:spLocks noGrp="1"/>
          </p:cNvSpPr>
          <p:nvPr>
            <p:ph type="sldNum" sz="quarter" idx="12"/>
          </p:nvPr>
        </p:nvSpPr>
        <p:spPr>
          <a:xfrm>
            <a:off x="9152466" y="6467210"/>
            <a:ext cx="2743200" cy="365125"/>
          </a:xfrm>
        </p:spPr>
        <p:txBody>
          <a:bodyPr/>
          <a:lstStyle>
            <a:lvl1pPr>
              <a:defRPr sz="1400">
                <a:solidFill>
                  <a:schemeClr val="bg1"/>
                </a:solidFill>
              </a:defRPr>
            </a:lvl1pPr>
          </a:lstStyle>
          <a:p>
            <a:fld id="{0A248AAE-D42A-F54B-BBDA-583649253CB7}" type="slidenum">
              <a:rPr lang="en-TH" smtClean="0"/>
              <a:pPr/>
              <a:t>‹#›</a:t>
            </a:fld>
            <a:endParaRPr lang="en-TH" dirty="0"/>
          </a:p>
        </p:txBody>
      </p:sp>
    </p:spTree>
    <p:extLst>
      <p:ext uri="{BB962C8B-B14F-4D97-AF65-F5344CB8AC3E}">
        <p14:creationId xmlns:p14="http://schemas.microsoft.com/office/powerpoint/2010/main" val="247916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FAC71D-5B26-7804-C2EF-1E79AC9086BC}"/>
              </a:ext>
            </a:extLst>
          </p:cNvPr>
          <p:cNvSpPr/>
          <p:nvPr userDrawn="1"/>
        </p:nvSpPr>
        <p:spPr>
          <a:xfrm>
            <a:off x="1" y="0"/>
            <a:ext cx="12192000" cy="6858000"/>
          </a:xfrm>
          <a:prstGeom prst="rect">
            <a:avLst/>
          </a:prstGeom>
          <a:gradFill flip="none" rotWithShape="1">
            <a:gsLst>
              <a:gs pos="0">
                <a:srgbClr val="2C3F50">
                  <a:lumMod val="0"/>
                  <a:lumOff val="100000"/>
                </a:srgbClr>
              </a:gs>
              <a:gs pos="35000">
                <a:srgbClr val="2C3F50">
                  <a:lumMod val="0"/>
                  <a:lumOff val="100000"/>
                </a:srgbClr>
              </a:gs>
              <a:gs pos="100000">
                <a:srgbClr val="2C3F50">
                  <a:lumMod val="40000"/>
                  <a:lumOff val="60000"/>
                  <a:alpha val="60000"/>
                </a:srgbClr>
              </a:gs>
            </a:gsLst>
            <a:path path="circle">
              <a:fillToRect l="50000" t="-80000" r="50000" b="18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H" sz="1800" b="0" i="0" u="none" strike="noStrike" kern="0" cap="none" spc="0" normalizeH="0" baseline="0" noProof="0" dirty="0">
              <a:ln>
                <a:noFill/>
              </a:ln>
              <a:solidFill>
                <a:prstClr val="white"/>
              </a:solidFill>
              <a:effectLst/>
              <a:uLnTx/>
              <a:uFillTx/>
              <a:latin typeface="D-DIN" panose="020B0504030202030204" pitchFamily="34" charset="77"/>
              <a:ea typeface="+mn-ea"/>
              <a:cs typeface="+mn-cs"/>
            </a:endParaRPr>
          </a:p>
        </p:txBody>
      </p:sp>
      <p:pic>
        <p:nvPicPr>
          <p:cNvPr id="8" name="Picture 7">
            <a:extLst>
              <a:ext uri="{FF2B5EF4-FFF2-40B4-BE49-F238E27FC236}">
                <a16:creationId xmlns:a16="http://schemas.microsoft.com/office/drawing/2014/main" id="{3CC282A8-BE22-4EF6-E81B-2F370275EA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2"/>
            <a:ext cx="12193588" cy="6857108"/>
          </a:xfrm>
          <a:prstGeom prst="rect">
            <a:avLst/>
          </a:prstGeom>
        </p:spPr>
      </p:pic>
      <p:sp>
        <p:nvSpPr>
          <p:cNvPr id="12" name="Title 1">
            <a:extLst>
              <a:ext uri="{FF2B5EF4-FFF2-40B4-BE49-F238E27FC236}">
                <a16:creationId xmlns:a16="http://schemas.microsoft.com/office/drawing/2014/main" id="{5BBD4223-0B3A-5C0B-5A09-08DC61586D46}"/>
              </a:ext>
            </a:extLst>
          </p:cNvPr>
          <p:cNvSpPr>
            <a:spLocks noGrp="1"/>
          </p:cNvSpPr>
          <p:nvPr>
            <p:ph type="title"/>
          </p:nvPr>
        </p:nvSpPr>
        <p:spPr>
          <a:xfrm>
            <a:off x="255188" y="250031"/>
            <a:ext cx="3117404" cy="1325563"/>
          </a:xfrm>
        </p:spPr>
        <p:txBody>
          <a:bodyPr>
            <a:normAutofit/>
          </a:bodyPr>
          <a:lstStyle>
            <a:lvl1pPr>
              <a:defRPr sz="4000" b="1" i="0">
                <a:solidFill>
                  <a:schemeClr val="bg1"/>
                </a:solidFill>
                <a:latin typeface="D-DIN" panose="020B05040302020A0204" pitchFamily="34" charset="77"/>
              </a:defRPr>
            </a:lvl1pPr>
          </a:lstStyle>
          <a:p>
            <a:r>
              <a:rPr lang="en-US" dirty="0"/>
              <a:t>Click to edit Master title style</a:t>
            </a:r>
            <a:endParaRPr lang="en-TH" dirty="0"/>
          </a:p>
        </p:txBody>
      </p:sp>
    </p:spTree>
    <p:extLst>
      <p:ext uri="{BB962C8B-B14F-4D97-AF65-F5344CB8AC3E}">
        <p14:creationId xmlns:p14="http://schemas.microsoft.com/office/powerpoint/2010/main" val="177672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C282A8-BE22-4EF6-E81B-2F370275EA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8" y="892"/>
            <a:ext cx="12193588" cy="6857108"/>
          </a:xfrm>
          <a:prstGeom prst="rect">
            <a:avLst/>
          </a:prstGeom>
        </p:spPr>
      </p:pic>
      <p:sp>
        <p:nvSpPr>
          <p:cNvPr id="12" name="Title 1">
            <a:extLst>
              <a:ext uri="{FF2B5EF4-FFF2-40B4-BE49-F238E27FC236}">
                <a16:creationId xmlns:a16="http://schemas.microsoft.com/office/drawing/2014/main" id="{5BBD4223-0B3A-5C0B-5A09-08DC61586D46}"/>
              </a:ext>
            </a:extLst>
          </p:cNvPr>
          <p:cNvSpPr>
            <a:spLocks noGrp="1"/>
          </p:cNvSpPr>
          <p:nvPr>
            <p:ph type="title"/>
          </p:nvPr>
        </p:nvSpPr>
        <p:spPr>
          <a:xfrm>
            <a:off x="255188" y="250031"/>
            <a:ext cx="3117404" cy="1325563"/>
          </a:xfrm>
        </p:spPr>
        <p:txBody>
          <a:bodyPr>
            <a:normAutofit/>
          </a:bodyPr>
          <a:lstStyle>
            <a:lvl1pPr>
              <a:defRPr sz="4000" b="1" i="0">
                <a:solidFill>
                  <a:schemeClr val="bg1"/>
                </a:solidFill>
                <a:latin typeface="D-DIN" panose="020B05040302020A0204" pitchFamily="34" charset="77"/>
              </a:defRPr>
            </a:lvl1pPr>
          </a:lstStyle>
          <a:p>
            <a:r>
              <a:rPr lang="en-US" dirty="0"/>
              <a:t>Click to edit Master title style</a:t>
            </a:r>
            <a:endParaRPr lang="en-TH" dirty="0"/>
          </a:p>
        </p:txBody>
      </p:sp>
    </p:spTree>
    <p:extLst>
      <p:ext uri="{BB962C8B-B14F-4D97-AF65-F5344CB8AC3E}">
        <p14:creationId xmlns:p14="http://schemas.microsoft.com/office/powerpoint/2010/main" val="349581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A50B88-BDB7-437A-D341-0012944C8DCC}"/>
              </a:ext>
            </a:extLst>
          </p:cNvPr>
          <p:cNvSpPr/>
          <p:nvPr userDrawn="1"/>
        </p:nvSpPr>
        <p:spPr>
          <a:xfrm>
            <a:off x="1" y="0"/>
            <a:ext cx="12192000" cy="6858000"/>
          </a:xfrm>
          <a:prstGeom prst="rect">
            <a:avLst/>
          </a:prstGeom>
          <a:gradFill flip="none" rotWithShape="1">
            <a:gsLst>
              <a:gs pos="0">
                <a:srgbClr val="2C3F50">
                  <a:lumMod val="0"/>
                  <a:lumOff val="100000"/>
                </a:srgbClr>
              </a:gs>
              <a:gs pos="35000">
                <a:srgbClr val="2C3F50">
                  <a:lumMod val="0"/>
                  <a:lumOff val="100000"/>
                </a:srgbClr>
              </a:gs>
              <a:gs pos="100000">
                <a:srgbClr val="2C3F50">
                  <a:lumMod val="40000"/>
                  <a:lumOff val="60000"/>
                  <a:alpha val="60000"/>
                </a:srgbClr>
              </a:gs>
            </a:gsLst>
            <a:path path="circle">
              <a:fillToRect l="50000" t="-80000" r="50000" b="18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H" sz="1800" b="0" i="0" u="none" strike="noStrike" kern="0" cap="none" spc="0" normalizeH="0" baseline="0" noProof="0" dirty="0">
              <a:ln>
                <a:noFill/>
              </a:ln>
              <a:solidFill>
                <a:prstClr val="white"/>
              </a:solidFill>
              <a:effectLst/>
              <a:uLnTx/>
              <a:uFillTx/>
              <a:latin typeface="D-DIN" panose="020B0504030202030204" pitchFamily="34" charset="77"/>
              <a:ea typeface="+mn-ea"/>
              <a:cs typeface="+mn-cs"/>
            </a:endParaRPr>
          </a:p>
        </p:txBody>
      </p:sp>
      <p:sp>
        <p:nvSpPr>
          <p:cNvPr id="2" name="Title 1">
            <a:extLst>
              <a:ext uri="{FF2B5EF4-FFF2-40B4-BE49-F238E27FC236}">
                <a16:creationId xmlns:a16="http://schemas.microsoft.com/office/drawing/2014/main" id="{80B38A2D-465E-C0F5-DB49-186722192799}"/>
              </a:ext>
            </a:extLst>
          </p:cNvPr>
          <p:cNvSpPr>
            <a:spLocks noGrp="1"/>
          </p:cNvSpPr>
          <p:nvPr>
            <p:ph type="title"/>
          </p:nvPr>
        </p:nvSpPr>
        <p:spPr>
          <a:xfrm>
            <a:off x="1442720" y="250031"/>
            <a:ext cx="10033000" cy="1325563"/>
          </a:xfrm>
        </p:spPr>
        <p:txBody>
          <a:bodyPr>
            <a:normAutofit/>
          </a:bodyPr>
          <a:lstStyle>
            <a:lvl1pPr>
              <a:defRPr sz="4000" b="1" i="0">
                <a:solidFill>
                  <a:srgbClr val="343D7D"/>
                </a:solidFill>
                <a:latin typeface="D-DIN" panose="020B05040302020A0204" pitchFamily="34" charset="77"/>
              </a:defRPr>
            </a:lvl1pPr>
          </a:lstStyle>
          <a:p>
            <a:r>
              <a:rPr lang="en-US" dirty="0"/>
              <a:t>Click to edit Master title style</a:t>
            </a:r>
            <a:endParaRPr lang="en-TH" dirty="0"/>
          </a:p>
        </p:txBody>
      </p:sp>
      <p:sp>
        <p:nvSpPr>
          <p:cNvPr id="4" name="Date Placeholder 3">
            <a:extLst>
              <a:ext uri="{FF2B5EF4-FFF2-40B4-BE49-F238E27FC236}">
                <a16:creationId xmlns:a16="http://schemas.microsoft.com/office/drawing/2014/main" id="{7B43B4ED-0FDA-48BD-2AE0-6646737CBE0B}"/>
              </a:ext>
            </a:extLst>
          </p:cNvPr>
          <p:cNvSpPr>
            <a:spLocks noGrp="1"/>
          </p:cNvSpPr>
          <p:nvPr>
            <p:ph type="dt" sz="half" idx="10"/>
          </p:nvPr>
        </p:nvSpPr>
        <p:spPr/>
        <p:txBody>
          <a:bodyPr/>
          <a:lstStyle/>
          <a:p>
            <a:r>
              <a:rPr lang="en-US"/>
              <a:t>2024-06-14</a:t>
            </a:r>
            <a:endParaRPr lang="en-TH"/>
          </a:p>
        </p:txBody>
      </p:sp>
      <p:sp>
        <p:nvSpPr>
          <p:cNvPr id="5" name="Footer Placeholder 4">
            <a:extLst>
              <a:ext uri="{FF2B5EF4-FFF2-40B4-BE49-F238E27FC236}">
                <a16:creationId xmlns:a16="http://schemas.microsoft.com/office/drawing/2014/main" id="{9416D644-35A8-437B-2D2A-12BD6AE0E31E}"/>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6" name="Slide Number Placeholder 5">
            <a:extLst>
              <a:ext uri="{FF2B5EF4-FFF2-40B4-BE49-F238E27FC236}">
                <a16:creationId xmlns:a16="http://schemas.microsoft.com/office/drawing/2014/main" id="{CD5D8CCB-BF20-901C-F7EC-FDC8D2CF05C5}"/>
              </a:ext>
            </a:extLst>
          </p:cNvPr>
          <p:cNvSpPr>
            <a:spLocks noGrp="1"/>
          </p:cNvSpPr>
          <p:nvPr>
            <p:ph type="sldNum" sz="quarter" idx="12"/>
          </p:nvPr>
        </p:nvSpPr>
        <p:spPr/>
        <p:txBody>
          <a:bodyPr/>
          <a:lstStyle/>
          <a:p>
            <a:fld id="{0A248AAE-D42A-F54B-BBDA-583649253CB7}" type="slidenum">
              <a:rPr lang="en-TH" smtClean="0"/>
              <a:t>‹#›</a:t>
            </a:fld>
            <a:endParaRPr lang="en-TH"/>
          </a:p>
        </p:txBody>
      </p:sp>
      <p:pic>
        <p:nvPicPr>
          <p:cNvPr id="11" name="Picture 10">
            <a:extLst>
              <a:ext uri="{FF2B5EF4-FFF2-40B4-BE49-F238E27FC236}">
                <a16:creationId xmlns:a16="http://schemas.microsoft.com/office/drawing/2014/main" id="{36D937B2-0171-C8B3-B724-650B30AA5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73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1B95EE2-3354-6381-B219-0F58A6879CB7}"/>
              </a:ext>
            </a:extLst>
          </p:cNvPr>
          <p:cNvSpPr>
            <a:spLocks noGrp="1"/>
          </p:cNvSpPr>
          <p:nvPr>
            <p:ph type="dt" sz="half" idx="10"/>
          </p:nvPr>
        </p:nvSpPr>
        <p:spPr/>
        <p:txBody>
          <a:bodyPr/>
          <a:lstStyle/>
          <a:p>
            <a:r>
              <a:rPr lang="en-US"/>
              <a:t>2024-06-14</a:t>
            </a:r>
            <a:endParaRPr lang="en-TH"/>
          </a:p>
        </p:txBody>
      </p:sp>
      <p:sp>
        <p:nvSpPr>
          <p:cNvPr id="6" name="Footer Placeholder 5">
            <a:extLst>
              <a:ext uri="{FF2B5EF4-FFF2-40B4-BE49-F238E27FC236}">
                <a16:creationId xmlns:a16="http://schemas.microsoft.com/office/drawing/2014/main" id="{6AF72CAF-9467-869F-3987-C98AB500E95B}"/>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7" name="Slide Number Placeholder 6">
            <a:extLst>
              <a:ext uri="{FF2B5EF4-FFF2-40B4-BE49-F238E27FC236}">
                <a16:creationId xmlns:a16="http://schemas.microsoft.com/office/drawing/2014/main" id="{09463220-1FD2-9E58-E65F-9D90555902BD}"/>
              </a:ext>
            </a:extLst>
          </p:cNvPr>
          <p:cNvSpPr>
            <a:spLocks noGrp="1"/>
          </p:cNvSpPr>
          <p:nvPr>
            <p:ph type="sldNum" sz="quarter" idx="12"/>
          </p:nvPr>
        </p:nvSpPr>
        <p:spPr/>
        <p:txBody>
          <a:bodyPr/>
          <a:lstStyle/>
          <a:p>
            <a:fld id="{0A248AAE-D42A-F54B-BBDA-583649253CB7}" type="slidenum">
              <a:rPr lang="en-TH" smtClean="0"/>
              <a:t>‹#›</a:t>
            </a:fld>
            <a:endParaRPr lang="en-TH"/>
          </a:p>
        </p:txBody>
      </p:sp>
      <p:pic>
        <p:nvPicPr>
          <p:cNvPr id="8" name="Picture 7" descr="A large building&#10;&#10;Description automatically generated">
            <a:extLst>
              <a:ext uri="{FF2B5EF4-FFF2-40B4-BE49-F238E27FC236}">
                <a16:creationId xmlns:a16="http://schemas.microsoft.com/office/drawing/2014/main" id="{5CE57C77-D7EE-9965-B3A6-B5FB7A0C157C}"/>
              </a:ext>
            </a:extLst>
          </p:cNvPr>
          <p:cNvPicPr>
            <a:picLocks noChangeAspect="1"/>
          </p:cNvPicPr>
          <p:nvPr userDrawn="1"/>
        </p:nvPicPr>
        <p:blipFill rotWithShape="1">
          <a:blip r:embed="rId2" cstate="screen">
            <a:duotone>
              <a:srgbClr val="00B0F0">
                <a:shade val="45000"/>
                <a:satMod val="135000"/>
              </a:srgb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335486"/>
          </a:xfrm>
          <a:prstGeom prst="rect">
            <a:avLst/>
          </a:prstGeom>
        </p:spPr>
      </p:pic>
      <p:grpSp>
        <p:nvGrpSpPr>
          <p:cNvPr id="9" name="Group 8">
            <a:extLst>
              <a:ext uri="{FF2B5EF4-FFF2-40B4-BE49-F238E27FC236}">
                <a16:creationId xmlns:a16="http://schemas.microsoft.com/office/drawing/2014/main" id="{FDCB7631-F793-4609-6C5B-2F2EE5632D85}"/>
              </a:ext>
            </a:extLst>
          </p:cNvPr>
          <p:cNvGrpSpPr/>
          <p:nvPr userDrawn="1"/>
        </p:nvGrpSpPr>
        <p:grpSpPr>
          <a:xfrm>
            <a:off x="10468917" y="25426"/>
            <a:ext cx="1579248" cy="691996"/>
            <a:chOff x="9077170" y="118219"/>
            <a:chExt cx="2755355" cy="1207344"/>
          </a:xfrm>
        </p:grpSpPr>
        <p:pic>
          <p:nvPicPr>
            <p:cNvPr id="10" name="Picture 9" descr="A picture containing food, drawing, shirt&#10;&#10;Description automatically generated">
              <a:extLst>
                <a:ext uri="{FF2B5EF4-FFF2-40B4-BE49-F238E27FC236}">
                  <a16:creationId xmlns:a16="http://schemas.microsoft.com/office/drawing/2014/main" id="{6D589D70-0C82-4DA3-8B09-1E5A7BE593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4515" y="153052"/>
              <a:ext cx="1548010" cy="1095203"/>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E852EA28-C726-27E2-F411-D0D6CF3B71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77170" y="118219"/>
              <a:ext cx="1207344" cy="1207344"/>
            </a:xfrm>
            <a:prstGeom prst="rect">
              <a:avLst/>
            </a:prstGeom>
          </p:spPr>
        </p:pic>
      </p:grpSp>
      <p:pic>
        <p:nvPicPr>
          <p:cNvPr id="12" name="Graphic 11">
            <a:extLst>
              <a:ext uri="{FF2B5EF4-FFF2-40B4-BE49-F238E27FC236}">
                <a16:creationId xmlns:a16="http://schemas.microsoft.com/office/drawing/2014/main" id="{8D54DF49-A385-7EFD-E859-B5E89D5B84C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3044027"/>
            <a:ext cx="12192000" cy="3813973"/>
          </a:xfrm>
          <a:prstGeom prst="rect">
            <a:avLst/>
          </a:prstGeom>
        </p:spPr>
      </p:pic>
      <p:pic>
        <p:nvPicPr>
          <p:cNvPr id="13" name="Picture 12" descr="Logo&#10;&#10;Description automatically generated">
            <a:extLst>
              <a:ext uri="{FF2B5EF4-FFF2-40B4-BE49-F238E27FC236}">
                <a16:creationId xmlns:a16="http://schemas.microsoft.com/office/drawing/2014/main" id="{D2345973-9C1D-7471-DC53-98057B45BAC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4577" y="4671631"/>
            <a:ext cx="1750055" cy="2049844"/>
          </a:xfrm>
          <a:prstGeom prst="rect">
            <a:avLst/>
          </a:prstGeom>
        </p:spPr>
      </p:pic>
    </p:spTree>
    <p:extLst>
      <p:ext uri="{BB962C8B-B14F-4D97-AF65-F5344CB8AC3E}">
        <p14:creationId xmlns:p14="http://schemas.microsoft.com/office/powerpoint/2010/main" val="42322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2D47-48D4-B400-2482-A37D2FC48F7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C3BD52B9-4D34-EA38-12B9-BC1C5BE1B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CBE5AF-219E-45C7-893C-026EA9CA6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3D2E8CBF-BF87-2514-0621-66E468FF8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EA529-7CEC-4E57-A9E2-DD17E58631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FD2B93C5-34D6-9BA6-68D5-DE5B580F631B}"/>
              </a:ext>
            </a:extLst>
          </p:cNvPr>
          <p:cNvSpPr>
            <a:spLocks noGrp="1"/>
          </p:cNvSpPr>
          <p:nvPr>
            <p:ph type="dt" sz="half" idx="10"/>
          </p:nvPr>
        </p:nvSpPr>
        <p:spPr/>
        <p:txBody>
          <a:bodyPr/>
          <a:lstStyle/>
          <a:p>
            <a:r>
              <a:rPr lang="en-US"/>
              <a:t>2024-06-14</a:t>
            </a:r>
            <a:endParaRPr lang="en-TH"/>
          </a:p>
        </p:txBody>
      </p:sp>
      <p:sp>
        <p:nvSpPr>
          <p:cNvPr id="8" name="Footer Placeholder 7">
            <a:extLst>
              <a:ext uri="{FF2B5EF4-FFF2-40B4-BE49-F238E27FC236}">
                <a16:creationId xmlns:a16="http://schemas.microsoft.com/office/drawing/2014/main" id="{00377058-8787-EB06-DA08-9C8B2DE583C1}"/>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9" name="Slide Number Placeholder 8">
            <a:extLst>
              <a:ext uri="{FF2B5EF4-FFF2-40B4-BE49-F238E27FC236}">
                <a16:creationId xmlns:a16="http://schemas.microsoft.com/office/drawing/2014/main" id="{8C9B2A94-5462-844A-FF28-EDE1729E3F0A}"/>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402817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995A-A586-B3B5-1FA1-1353965938D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BEF501C8-FE14-489F-2D68-AD2E0FC4905F}"/>
              </a:ext>
            </a:extLst>
          </p:cNvPr>
          <p:cNvSpPr>
            <a:spLocks noGrp="1"/>
          </p:cNvSpPr>
          <p:nvPr>
            <p:ph type="dt" sz="half" idx="10"/>
          </p:nvPr>
        </p:nvSpPr>
        <p:spPr/>
        <p:txBody>
          <a:bodyPr/>
          <a:lstStyle/>
          <a:p>
            <a:r>
              <a:rPr lang="en-US"/>
              <a:t>2024-06-14</a:t>
            </a:r>
            <a:endParaRPr lang="en-TH"/>
          </a:p>
        </p:txBody>
      </p:sp>
      <p:sp>
        <p:nvSpPr>
          <p:cNvPr id="4" name="Footer Placeholder 3">
            <a:extLst>
              <a:ext uri="{FF2B5EF4-FFF2-40B4-BE49-F238E27FC236}">
                <a16:creationId xmlns:a16="http://schemas.microsoft.com/office/drawing/2014/main" id="{FAECD2CD-BAF9-6F7A-8D4E-DB1F7B2CA48F}"/>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5" name="Slide Number Placeholder 4">
            <a:extLst>
              <a:ext uri="{FF2B5EF4-FFF2-40B4-BE49-F238E27FC236}">
                <a16:creationId xmlns:a16="http://schemas.microsoft.com/office/drawing/2014/main" id="{A9C49EC6-2B1F-BD64-6CAF-6042B3DF5894}"/>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388407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A9706-5A2D-48CF-5712-72AC6703899F}"/>
              </a:ext>
            </a:extLst>
          </p:cNvPr>
          <p:cNvSpPr>
            <a:spLocks noGrp="1"/>
          </p:cNvSpPr>
          <p:nvPr>
            <p:ph type="dt" sz="half" idx="10"/>
          </p:nvPr>
        </p:nvSpPr>
        <p:spPr/>
        <p:txBody>
          <a:bodyPr/>
          <a:lstStyle/>
          <a:p>
            <a:r>
              <a:rPr lang="en-US"/>
              <a:t>2024-06-14</a:t>
            </a:r>
            <a:endParaRPr lang="en-TH"/>
          </a:p>
        </p:txBody>
      </p:sp>
      <p:sp>
        <p:nvSpPr>
          <p:cNvPr id="3" name="Footer Placeholder 2">
            <a:extLst>
              <a:ext uri="{FF2B5EF4-FFF2-40B4-BE49-F238E27FC236}">
                <a16:creationId xmlns:a16="http://schemas.microsoft.com/office/drawing/2014/main" id="{8BEEDD65-52EF-2CB5-AE3D-5D416F95BA9F}"/>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4" name="Slide Number Placeholder 3">
            <a:extLst>
              <a:ext uri="{FF2B5EF4-FFF2-40B4-BE49-F238E27FC236}">
                <a16:creationId xmlns:a16="http://schemas.microsoft.com/office/drawing/2014/main" id="{CEE5435A-623A-A6D1-CF8D-574D78460356}"/>
              </a:ext>
            </a:extLst>
          </p:cNvPr>
          <p:cNvSpPr>
            <a:spLocks noGrp="1"/>
          </p:cNvSpPr>
          <p:nvPr>
            <p:ph type="sldNum" sz="quarter" idx="12"/>
          </p:nvPr>
        </p:nvSpPr>
        <p:spPr/>
        <p:txBody>
          <a:bodyPr/>
          <a:lstStyle/>
          <a:p>
            <a:fld id="{0A248AAE-D42A-F54B-BBDA-583649253CB7}" type="slidenum">
              <a:rPr lang="en-TH" smtClean="0"/>
              <a:t>‹#›</a:t>
            </a:fld>
            <a:endParaRPr lang="en-TH"/>
          </a:p>
        </p:txBody>
      </p:sp>
    </p:spTree>
    <p:extLst>
      <p:ext uri="{BB962C8B-B14F-4D97-AF65-F5344CB8AC3E}">
        <p14:creationId xmlns:p14="http://schemas.microsoft.com/office/powerpoint/2010/main" val="135024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254F7-E5E7-4B36-CA80-17351DD26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TH" dirty="0"/>
          </a:p>
        </p:txBody>
      </p:sp>
      <p:sp>
        <p:nvSpPr>
          <p:cNvPr id="3" name="Text Placeholder 2">
            <a:extLst>
              <a:ext uri="{FF2B5EF4-FFF2-40B4-BE49-F238E27FC236}">
                <a16:creationId xmlns:a16="http://schemas.microsoft.com/office/drawing/2014/main" id="{F9183293-5DE0-704D-CC5B-DDD11F537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BCDA525D-E30C-0B7A-4211-687337C97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D-DIN" panose="020B0504030202030204" pitchFamily="34" charset="77"/>
              </a:defRPr>
            </a:lvl1pPr>
          </a:lstStyle>
          <a:p>
            <a:r>
              <a:rPr lang="en-US"/>
              <a:t>2024-06-14</a:t>
            </a:r>
            <a:endParaRPr lang="en-TH" dirty="0"/>
          </a:p>
        </p:txBody>
      </p:sp>
      <p:sp>
        <p:nvSpPr>
          <p:cNvPr id="5" name="Footer Placeholder 4">
            <a:extLst>
              <a:ext uri="{FF2B5EF4-FFF2-40B4-BE49-F238E27FC236}">
                <a16:creationId xmlns:a16="http://schemas.microsoft.com/office/drawing/2014/main" id="{1A2A4739-F8D2-F44C-D1B7-12F874C3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D-DIN" panose="020B0504030202030204" pitchFamily="34" charset="77"/>
              </a:defRPr>
            </a:lvl1pPr>
          </a:lstStyle>
          <a:p>
            <a:r>
              <a:rPr lang="en-US"/>
              <a:t>Workshop on Development of EPICS based instrumentation control system in accelerator research facilities</a:t>
            </a:r>
            <a:endParaRPr lang="en-TH" dirty="0"/>
          </a:p>
        </p:txBody>
      </p:sp>
      <p:sp>
        <p:nvSpPr>
          <p:cNvPr id="6" name="Slide Number Placeholder 5">
            <a:extLst>
              <a:ext uri="{FF2B5EF4-FFF2-40B4-BE49-F238E27FC236}">
                <a16:creationId xmlns:a16="http://schemas.microsoft.com/office/drawing/2014/main" id="{349B2214-332A-C640-09A0-1883593B4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D-DIN" panose="020B0504030202030204" pitchFamily="34" charset="77"/>
              </a:defRPr>
            </a:lvl1pPr>
          </a:lstStyle>
          <a:p>
            <a:fld id="{0A248AAE-D42A-F54B-BBDA-583649253CB7}" type="slidenum">
              <a:rPr lang="en-TH" smtClean="0"/>
              <a:pPr/>
              <a:t>‹#›</a:t>
            </a:fld>
            <a:endParaRPr lang="en-TH" dirty="0"/>
          </a:p>
        </p:txBody>
      </p:sp>
    </p:spTree>
    <p:extLst>
      <p:ext uri="{BB962C8B-B14F-4D97-AF65-F5344CB8AC3E}">
        <p14:creationId xmlns:p14="http://schemas.microsoft.com/office/powerpoint/2010/main" val="7783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2"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p:txStyles>
    <p:titleStyle>
      <a:lvl1pPr algn="l" defTabSz="914400" rtl="0" eaLnBrk="1" latinLnBrk="0" hangingPunct="1">
        <a:lnSpc>
          <a:spcPct val="90000"/>
        </a:lnSpc>
        <a:spcBef>
          <a:spcPct val="0"/>
        </a:spcBef>
        <a:buNone/>
        <a:defRPr sz="4400" b="0" i="0" kern="1200">
          <a:solidFill>
            <a:schemeClr val="tx1"/>
          </a:solidFill>
          <a:latin typeface="D-DIN" panose="020B0504030202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DIN" panose="020B050403020203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DIN" panose="020B05040302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DIN" panose="020B0504030202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DIN" panose="020B0504030202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DIN" panose="020B0504030202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C681-683C-4347-9697-F3E9F4659BD1}"/>
              </a:ext>
            </a:extLst>
          </p:cNvPr>
          <p:cNvSpPr>
            <a:spLocks noGrp="1"/>
          </p:cNvSpPr>
          <p:nvPr>
            <p:ph type="title"/>
          </p:nvPr>
        </p:nvSpPr>
        <p:spPr>
          <a:xfrm>
            <a:off x="687345" y="1836934"/>
            <a:ext cx="8340054" cy="2852737"/>
          </a:xfrm>
        </p:spPr>
        <p:txBody>
          <a:bodyPr anchor="t">
            <a:noAutofit/>
          </a:bodyPr>
          <a:lstStyle/>
          <a:p>
            <a:pPr>
              <a:lnSpc>
                <a:spcPct val="100000"/>
              </a:lnSpc>
            </a:pPr>
            <a:r>
              <a:rPr lang="en-US" sz="4000" dirty="0">
                <a:latin typeface="D-DIN" panose="020B0504030202030204" pitchFamily="34" charset="77"/>
              </a:rPr>
              <a:t>Practice with Real Hardware</a:t>
            </a:r>
            <a:br>
              <a:rPr lang="en-US" sz="4000" dirty="0">
                <a:latin typeface="D-DIN" panose="020B0504030202030204" pitchFamily="34" charset="77"/>
              </a:rPr>
            </a:br>
            <a:endParaRPr lang="th-TH" sz="4000" dirty="0">
              <a:latin typeface="D-DIN" panose="020B0504030202030204" pitchFamily="34" charset="77"/>
            </a:endParaRPr>
          </a:p>
        </p:txBody>
      </p:sp>
      <p:sp>
        <p:nvSpPr>
          <p:cNvPr id="6" name="Title 1">
            <a:extLst>
              <a:ext uri="{FF2B5EF4-FFF2-40B4-BE49-F238E27FC236}">
                <a16:creationId xmlns:a16="http://schemas.microsoft.com/office/drawing/2014/main" id="{22E8D87F-DE3D-8380-311C-8CC1F2EDB5A0}"/>
              </a:ext>
            </a:extLst>
          </p:cNvPr>
          <p:cNvSpPr txBox="1">
            <a:spLocks/>
          </p:cNvSpPr>
          <p:nvPr/>
        </p:nvSpPr>
        <p:spPr>
          <a:xfrm>
            <a:off x="687345" y="3521054"/>
            <a:ext cx="8340054" cy="28527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600" b="1" kern="1200">
                <a:solidFill>
                  <a:srgbClr val="4472C4"/>
                </a:solidFill>
                <a:latin typeface="DB Ozone X" panose="02000506090000020004" pitchFamily="2" charset="-34"/>
                <a:ea typeface="+mj-ea"/>
                <a:cs typeface="DB Ozone X" panose="02000506090000020004" pitchFamily="2" charset="-34"/>
              </a:defRPr>
            </a:lvl1pPr>
          </a:lstStyle>
          <a:p>
            <a:pPr>
              <a:lnSpc>
                <a:spcPct val="100000"/>
              </a:lnSpc>
            </a:pPr>
            <a:r>
              <a:rPr lang="en-US" sz="2800" dirty="0">
                <a:latin typeface="D-DIN" panose="020B0504030202030204" pitchFamily="34" charset="77"/>
              </a:rPr>
              <a:t>Keerati Manasatitpong</a:t>
            </a:r>
          </a:p>
          <a:p>
            <a:pPr>
              <a:lnSpc>
                <a:spcPct val="100000"/>
              </a:lnSpc>
            </a:pPr>
            <a:r>
              <a:rPr lang="en-US" sz="2800" dirty="0">
                <a:latin typeface="D-DIN" panose="020B0504030202030204" pitchFamily="34" charset="77"/>
              </a:rPr>
              <a:t>Natthawut Suradet</a:t>
            </a:r>
          </a:p>
          <a:p>
            <a:pPr>
              <a:lnSpc>
                <a:spcPct val="100000"/>
              </a:lnSpc>
            </a:pPr>
            <a:endParaRPr lang="en-US" sz="2800" dirty="0">
              <a:latin typeface="D-DIN" panose="020B0504030202030204" pitchFamily="34" charset="77"/>
            </a:endParaRPr>
          </a:p>
          <a:p>
            <a:pPr>
              <a:lnSpc>
                <a:spcPct val="100000"/>
              </a:lnSpc>
            </a:pPr>
            <a:r>
              <a:rPr lang="en-US" sz="2000" dirty="0">
                <a:latin typeface="D-DIN" panose="020B0504030202030204" pitchFamily="34" charset="77"/>
              </a:rPr>
              <a:t>Workshop on Development of EPICS based instrumentation control system in accelerator research facilities</a:t>
            </a:r>
          </a:p>
          <a:p>
            <a:pPr>
              <a:lnSpc>
                <a:spcPct val="100000"/>
              </a:lnSpc>
            </a:pPr>
            <a:r>
              <a:rPr lang="en-US" sz="2000" dirty="0">
                <a:latin typeface="D-DIN" panose="020B0504030202030204" pitchFamily="34" charset="77"/>
              </a:rPr>
              <a:t>10-14 June 2024, BRIN, Yogyakarta, Indonesia</a:t>
            </a:r>
            <a:endParaRPr lang="th-TH" sz="2000" dirty="0">
              <a:latin typeface="D-DIN" panose="020B0504030202030204" pitchFamily="34" charset="77"/>
            </a:endParaRPr>
          </a:p>
        </p:txBody>
      </p:sp>
      <p:pic>
        <p:nvPicPr>
          <p:cNvPr id="1026" name="Picture 2" descr="Logo BRIN">
            <a:extLst>
              <a:ext uri="{FF2B5EF4-FFF2-40B4-BE49-F238E27FC236}">
                <a16:creationId xmlns:a16="http://schemas.microsoft.com/office/drawing/2014/main" id="{A44C1F5C-813D-C226-18E6-63F30AB12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572" y="721596"/>
            <a:ext cx="18002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company&#10;&#10;Description automatically generated">
            <a:extLst>
              <a:ext uri="{FF2B5EF4-FFF2-40B4-BE49-F238E27FC236}">
                <a16:creationId xmlns:a16="http://schemas.microsoft.com/office/drawing/2014/main" id="{1C3EA3B2-4355-C661-607D-AAF63730AABC}"/>
              </a:ext>
            </a:extLst>
          </p:cNvPr>
          <p:cNvPicPr>
            <a:picLocks noChangeAspect="1"/>
          </p:cNvPicPr>
          <p:nvPr/>
        </p:nvPicPr>
        <p:blipFill>
          <a:blip r:embed="rId3"/>
          <a:stretch>
            <a:fillRect/>
          </a:stretch>
        </p:blipFill>
        <p:spPr>
          <a:xfrm>
            <a:off x="5790511" y="691565"/>
            <a:ext cx="1878422" cy="775051"/>
          </a:xfrm>
          <a:prstGeom prst="rect">
            <a:avLst/>
          </a:prstGeom>
        </p:spPr>
      </p:pic>
    </p:spTree>
    <p:extLst>
      <p:ext uri="{BB962C8B-B14F-4D97-AF65-F5344CB8AC3E}">
        <p14:creationId xmlns:p14="http://schemas.microsoft.com/office/powerpoint/2010/main" val="21391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EB387-229A-4D21-FCFE-A1205342ECA4}"/>
              </a:ext>
            </a:extLst>
          </p:cNvPr>
          <p:cNvSpPr>
            <a:spLocks noGrp="1"/>
          </p:cNvSpPr>
          <p:nvPr>
            <p:ph type="title"/>
          </p:nvPr>
        </p:nvSpPr>
        <p:spPr/>
        <p:txBody>
          <a:bodyPr/>
          <a:lstStyle/>
          <a:p>
            <a:r>
              <a:rPr lang="en-US" dirty="0"/>
              <a:t>Contents</a:t>
            </a:r>
          </a:p>
        </p:txBody>
      </p:sp>
      <p:sp>
        <p:nvSpPr>
          <p:cNvPr id="5" name="Content Placeholder 4">
            <a:extLst>
              <a:ext uri="{FF2B5EF4-FFF2-40B4-BE49-F238E27FC236}">
                <a16:creationId xmlns:a16="http://schemas.microsoft.com/office/drawing/2014/main" id="{F60952EE-7D36-36A5-6CEE-4C011B4C982C}"/>
              </a:ext>
            </a:extLst>
          </p:cNvPr>
          <p:cNvSpPr>
            <a:spLocks noGrp="1"/>
          </p:cNvSpPr>
          <p:nvPr>
            <p:ph idx="1"/>
          </p:nvPr>
        </p:nvSpPr>
        <p:spPr/>
        <p:txBody>
          <a:bodyPr/>
          <a:lstStyle/>
          <a:p>
            <a:r>
              <a:rPr lang="en-US" dirty="0"/>
              <a:t>Objectives</a:t>
            </a:r>
          </a:p>
          <a:p>
            <a:r>
              <a:rPr lang="en-US" dirty="0"/>
              <a:t>Assignments</a:t>
            </a:r>
          </a:p>
          <a:p>
            <a:r>
              <a:rPr lang="en-US" dirty="0"/>
              <a:t>Indicators</a:t>
            </a:r>
          </a:p>
          <a:p>
            <a:r>
              <a:rPr lang="en-US" dirty="0"/>
              <a:t>Workshop summary</a:t>
            </a:r>
          </a:p>
        </p:txBody>
      </p:sp>
      <p:sp>
        <p:nvSpPr>
          <p:cNvPr id="6" name="Date Placeholder 5">
            <a:extLst>
              <a:ext uri="{FF2B5EF4-FFF2-40B4-BE49-F238E27FC236}">
                <a16:creationId xmlns:a16="http://schemas.microsoft.com/office/drawing/2014/main" id="{755552AC-783B-3F54-B07C-C599573768BF}"/>
              </a:ext>
            </a:extLst>
          </p:cNvPr>
          <p:cNvSpPr>
            <a:spLocks noGrp="1"/>
          </p:cNvSpPr>
          <p:nvPr>
            <p:ph type="dt" sz="half" idx="10"/>
          </p:nvPr>
        </p:nvSpPr>
        <p:spPr/>
        <p:txBody>
          <a:bodyPr/>
          <a:lstStyle/>
          <a:p>
            <a:r>
              <a:rPr lang="en-US"/>
              <a:t>2024-06-14</a:t>
            </a:r>
            <a:endParaRPr lang="en-TH"/>
          </a:p>
        </p:txBody>
      </p:sp>
      <p:sp>
        <p:nvSpPr>
          <p:cNvPr id="7" name="Footer Placeholder 6">
            <a:extLst>
              <a:ext uri="{FF2B5EF4-FFF2-40B4-BE49-F238E27FC236}">
                <a16:creationId xmlns:a16="http://schemas.microsoft.com/office/drawing/2014/main" id="{E199E449-482B-77CF-A84E-3A374E920239}"/>
              </a:ext>
            </a:extLst>
          </p:cNvPr>
          <p:cNvSpPr>
            <a:spLocks noGrp="1"/>
          </p:cNvSpPr>
          <p:nvPr>
            <p:ph type="ftr" sz="quarter" idx="11"/>
          </p:nvPr>
        </p:nvSpPr>
        <p:spPr/>
        <p:txBody>
          <a:bodyPr/>
          <a:lstStyle/>
          <a:p>
            <a:r>
              <a:rPr lang="en-US" dirty="0"/>
              <a:t>Workshop on Development of EPICS based instrumentation control system in accelerator research facilities</a:t>
            </a:r>
            <a:endParaRPr lang="en-TH" dirty="0"/>
          </a:p>
        </p:txBody>
      </p:sp>
      <p:sp>
        <p:nvSpPr>
          <p:cNvPr id="8" name="Slide Number Placeholder 7">
            <a:extLst>
              <a:ext uri="{FF2B5EF4-FFF2-40B4-BE49-F238E27FC236}">
                <a16:creationId xmlns:a16="http://schemas.microsoft.com/office/drawing/2014/main" id="{18DDDECA-A6C0-3A4E-622F-C59BCA261195}"/>
              </a:ext>
            </a:extLst>
          </p:cNvPr>
          <p:cNvSpPr>
            <a:spLocks noGrp="1"/>
          </p:cNvSpPr>
          <p:nvPr>
            <p:ph type="sldNum" sz="quarter" idx="12"/>
          </p:nvPr>
        </p:nvSpPr>
        <p:spPr/>
        <p:txBody>
          <a:bodyPr/>
          <a:lstStyle/>
          <a:p>
            <a:fld id="{0A248AAE-D42A-F54B-BBDA-583649253CB7}" type="slidenum">
              <a:rPr lang="en-TH" smtClean="0"/>
              <a:t>2</a:t>
            </a:fld>
            <a:endParaRPr lang="en-TH"/>
          </a:p>
        </p:txBody>
      </p:sp>
    </p:spTree>
    <p:extLst>
      <p:ext uri="{BB962C8B-B14F-4D97-AF65-F5344CB8AC3E}">
        <p14:creationId xmlns:p14="http://schemas.microsoft.com/office/powerpoint/2010/main" val="125143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8A64-8AC0-B3A4-5EBB-957384A88EE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7F3E84F-9C80-B63B-54C1-BB4C4D3D272F}"/>
              </a:ext>
            </a:extLst>
          </p:cNvPr>
          <p:cNvSpPr>
            <a:spLocks noGrp="1"/>
          </p:cNvSpPr>
          <p:nvPr>
            <p:ph idx="1"/>
          </p:nvPr>
        </p:nvSpPr>
        <p:spPr/>
        <p:txBody>
          <a:bodyPr/>
          <a:lstStyle/>
          <a:p>
            <a:r>
              <a:rPr lang="en-US" dirty="0"/>
              <a:t>To practice skills, you have learned in this workshop with real problem</a:t>
            </a:r>
          </a:p>
          <a:p>
            <a:r>
              <a:rPr lang="en-US" dirty="0"/>
              <a:t>To establish basis for development of DECY13 distributed control system (DCS)</a:t>
            </a:r>
          </a:p>
          <a:p>
            <a:r>
              <a:rPr lang="en-US" dirty="0"/>
              <a:t>To evaluate readiness level of BRIN resources (personal competency, hardware, software, etc.) to develop DCS</a:t>
            </a:r>
          </a:p>
        </p:txBody>
      </p:sp>
      <p:sp>
        <p:nvSpPr>
          <p:cNvPr id="4" name="Footer Placeholder 3">
            <a:extLst>
              <a:ext uri="{FF2B5EF4-FFF2-40B4-BE49-F238E27FC236}">
                <a16:creationId xmlns:a16="http://schemas.microsoft.com/office/drawing/2014/main" id="{EA269DA0-1B84-A227-F361-711DDB984AFA}"/>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dirty="0"/>
          </a:p>
        </p:txBody>
      </p:sp>
      <p:sp>
        <p:nvSpPr>
          <p:cNvPr id="5" name="Date Placeholder 4">
            <a:extLst>
              <a:ext uri="{FF2B5EF4-FFF2-40B4-BE49-F238E27FC236}">
                <a16:creationId xmlns:a16="http://schemas.microsoft.com/office/drawing/2014/main" id="{DC8D5728-F88A-A305-14AA-34834C60230C}"/>
              </a:ext>
            </a:extLst>
          </p:cNvPr>
          <p:cNvSpPr>
            <a:spLocks noGrp="1"/>
          </p:cNvSpPr>
          <p:nvPr>
            <p:ph type="dt" sz="half" idx="10"/>
          </p:nvPr>
        </p:nvSpPr>
        <p:spPr/>
        <p:txBody>
          <a:bodyPr/>
          <a:lstStyle/>
          <a:p>
            <a:r>
              <a:rPr lang="en-US"/>
              <a:t>2024-06-14</a:t>
            </a:r>
            <a:endParaRPr lang="en-TH" dirty="0"/>
          </a:p>
        </p:txBody>
      </p:sp>
      <p:sp>
        <p:nvSpPr>
          <p:cNvPr id="6" name="Slide Number Placeholder 5">
            <a:extLst>
              <a:ext uri="{FF2B5EF4-FFF2-40B4-BE49-F238E27FC236}">
                <a16:creationId xmlns:a16="http://schemas.microsoft.com/office/drawing/2014/main" id="{C45D4BBD-2622-DBA6-3CDC-C47E5AFC5CD6}"/>
              </a:ext>
            </a:extLst>
          </p:cNvPr>
          <p:cNvSpPr>
            <a:spLocks noGrp="1"/>
          </p:cNvSpPr>
          <p:nvPr>
            <p:ph type="sldNum" sz="quarter" idx="12"/>
          </p:nvPr>
        </p:nvSpPr>
        <p:spPr/>
        <p:txBody>
          <a:bodyPr/>
          <a:lstStyle/>
          <a:p>
            <a:fld id="{0A248AAE-D42A-F54B-BBDA-583649253CB7}" type="slidenum">
              <a:rPr lang="en-TH" smtClean="0"/>
              <a:pPr/>
              <a:t>3</a:t>
            </a:fld>
            <a:endParaRPr lang="en-TH" dirty="0"/>
          </a:p>
        </p:txBody>
      </p:sp>
    </p:spTree>
    <p:extLst>
      <p:ext uri="{BB962C8B-B14F-4D97-AF65-F5344CB8AC3E}">
        <p14:creationId xmlns:p14="http://schemas.microsoft.com/office/powerpoint/2010/main" val="180359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0927-8C10-D179-A3B9-196DAF5BD19F}"/>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630DA0B9-CCC4-DC45-DD02-CEEE4C70606C}"/>
              </a:ext>
            </a:extLst>
          </p:cNvPr>
          <p:cNvSpPr>
            <a:spLocks noGrp="1"/>
          </p:cNvSpPr>
          <p:nvPr>
            <p:ph idx="1"/>
          </p:nvPr>
        </p:nvSpPr>
        <p:spPr/>
        <p:txBody>
          <a:bodyPr>
            <a:normAutofit fontScale="85000" lnSpcReduction="20000"/>
          </a:bodyPr>
          <a:lstStyle/>
          <a:p>
            <a:pPr marL="0" indent="0">
              <a:buNone/>
            </a:pPr>
            <a:r>
              <a:rPr lang="en-US" dirty="0"/>
              <a:t>Below are list of task I expect you to achieve in this session. Since we have limited time for practice, you may divide into few groups and distribute the works. Do not worry if you cannot complete every assignments. However, you should demonstrate that you understand how to complete each assignment and make the achievable plan.</a:t>
            </a:r>
          </a:p>
          <a:p>
            <a:pPr marL="514350" indent="-514350">
              <a:buFont typeface="+mj-lt"/>
              <a:buAutoNum type="arabicPeriod"/>
            </a:pPr>
            <a:r>
              <a:rPr lang="en-US" dirty="0"/>
              <a:t>Collect all documentations for your equipment</a:t>
            </a:r>
          </a:p>
          <a:p>
            <a:pPr marL="514350" indent="-514350">
              <a:buFont typeface="+mj-lt"/>
              <a:buAutoNum type="arabicPeriod"/>
            </a:pPr>
            <a:r>
              <a:rPr lang="en-US" dirty="0"/>
              <a:t>Design and implement network for your system</a:t>
            </a:r>
          </a:p>
          <a:p>
            <a:pPr marL="514350" indent="-514350">
              <a:buFont typeface="+mj-lt"/>
              <a:buAutoNum type="arabicPeriod"/>
            </a:pPr>
            <a:r>
              <a:rPr lang="en-US" dirty="0"/>
              <a:t>Test connection to your equipment using basic tools</a:t>
            </a:r>
          </a:p>
          <a:p>
            <a:pPr marL="514350" indent="-514350">
              <a:buFont typeface="+mj-lt"/>
              <a:buAutoNum type="arabicPeriod"/>
            </a:pPr>
            <a:r>
              <a:rPr lang="en-US" dirty="0"/>
              <a:t>Design and implement IOC</a:t>
            </a:r>
          </a:p>
          <a:p>
            <a:pPr marL="514350" indent="-514350">
              <a:buFont typeface="+mj-lt"/>
              <a:buAutoNum type="arabicPeriod"/>
            </a:pPr>
            <a:r>
              <a:rPr lang="en-US" dirty="0"/>
              <a:t>Integrate everything to your network</a:t>
            </a:r>
          </a:p>
          <a:p>
            <a:pPr marL="514350" indent="-514350">
              <a:buFont typeface="+mj-lt"/>
              <a:buAutoNum type="arabicPeriod"/>
            </a:pPr>
            <a:r>
              <a:rPr lang="en-US" dirty="0"/>
              <a:t>Archive your PVs</a:t>
            </a:r>
          </a:p>
          <a:p>
            <a:pPr marL="514350" indent="-514350">
              <a:buFont typeface="+mj-lt"/>
              <a:buAutoNum type="arabicPeriod"/>
            </a:pPr>
            <a:r>
              <a:rPr lang="en-US" dirty="0"/>
              <a:t>Develop simple GUI for your system</a:t>
            </a:r>
          </a:p>
        </p:txBody>
      </p:sp>
      <p:sp>
        <p:nvSpPr>
          <p:cNvPr id="4" name="Footer Placeholder 3">
            <a:extLst>
              <a:ext uri="{FF2B5EF4-FFF2-40B4-BE49-F238E27FC236}">
                <a16:creationId xmlns:a16="http://schemas.microsoft.com/office/drawing/2014/main" id="{C1DAFA27-0085-B5F3-4157-E20CC4777D7F}"/>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dirty="0"/>
          </a:p>
        </p:txBody>
      </p:sp>
      <p:sp>
        <p:nvSpPr>
          <p:cNvPr id="5" name="Date Placeholder 4">
            <a:extLst>
              <a:ext uri="{FF2B5EF4-FFF2-40B4-BE49-F238E27FC236}">
                <a16:creationId xmlns:a16="http://schemas.microsoft.com/office/drawing/2014/main" id="{C4FB220B-E0FE-55FB-3655-C35E74231792}"/>
              </a:ext>
            </a:extLst>
          </p:cNvPr>
          <p:cNvSpPr>
            <a:spLocks noGrp="1"/>
          </p:cNvSpPr>
          <p:nvPr>
            <p:ph type="dt" sz="half" idx="10"/>
          </p:nvPr>
        </p:nvSpPr>
        <p:spPr/>
        <p:txBody>
          <a:bodyPr/>
          <a:lstStyle/>
          <a:p>
            <a:r>
              <a:rPr lang="en-US"/>
              <a:t>2024-06-14</a:t>
            </a:r>
            <a:endParaRPr lang="en-TH" dirty="0"/>
          </a:p>
        </p:txBody>
      </p:sp>
      <p:sp>
        <p:nvSpPr>
          <p:cNvPr id="6" name="Slide Number Placeholder 5">
            <a:extLst>
              <a:ext uri="{FF2B5EF4-FFF2-40B4-BE49-F238E27FC236}">
                <a16:creationId xmlns:a16="http://schemas.microsoft.com/office/drawing/2014/main" id="{A47F241F-F71B-2846-E8C9-FD909D2EE7B1}"/>
              </a:ext>
            </a:extLst>
          </p:cNvPr>
          <p:cNvSpPr>
            <a:spLocks noGrp="1"/>
          </p:cNvSpPr>
          <p:nvPr>
            <p:ph type="sldNum" sz="quarter" idx="12"/>
          </p:nvPr>
        </p:nvSpPr>
        <p:spPr/>
        <p:txBody>
          <a:bodyPr/>
          <a:lstStyle/>
          <a:p>
            <a:fld id="{0A248AAE-D42A-F54B-BBDA-583649253CB7}" type="slidenum">
              <a:rPr lang="en-TH" smtClean="0"/>
              <a:pPr/>
              <a:t>4</a:t>
            </a:fld>
            <a:endParaRPr lang="en-TH" dirty="0"/>
          </a:p>
        </p:txBody>
      </p:sp>
    </p:spTree>
    <p:extLst>
      <p:ext uri="{BB962C8B-B14F-4D97-AF65-F5344CB8AC3E}">
        <p14:creationId xmlns:p14="http://schemas.microsoft.com/office/powerpoint/2010/main" val="78256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6833-D90A-8833-DB42-5B4ADBDD28C6}"/>
              </a:ext>
            </a:extLst>
          </p:cNvPr>
          <p:cNvSpPr>
            <a:spLocks noGrp="1"/>
          </p:cNvSpPr>
          <p:nvPr>
            <p:ph type="title"/>
          </p:nvPr>
        </p:nvSpPr>
        <p:spPr/>
        <p:txBody>
          <a:bodyPr/>
          <a:lstStyle/>
          <a:p>
            <a:r>
              <a:rPr lang="en-US" dirty="0"/>
              <a:t>Indicators</a:t>
            </a:r>
          </a:p>
        </p:txBody>
      </p:sp>
      <p:sp>
        <p:nvSpPr>
          <p:cNvPr id="3" name="Content Placeholder 2">
            <a:extLst>
              <a:ext uri="{FF2B5EF4-FFF2-40B4-BE49-F238E27FC236}">
                <a16:creationId xmlns:a16="http://schemas.microsoft.com/office/drawing/2014/main" id="{F6DF2BBF-1BB0-AE5A-D879-0EDCFC4551C1}"/>
              </a:ext>
            </a:extLst>
          </p:cNvPr>
          <p:cNvSpPr>
            <a:spLocks noGrp="1"/>
          </p:cNvSpPr>
          <p:nvPr>
            <p:ph idx="1"/>
          </p:nvPr>
        </p:nvSpPr>
        <p:spPr/>
        <p:txBody>
          <a:bodyPr>
            <a:normAutofit fontScale="92500" lnSpcReduction="10000"/>
          </a:bodyPr>
          <a:lstStyle/>
          <a:p>
            <a:r>
              <a:rPr lang="en-US" dirty="0"/>
              <a:t>Do you know how to connect to the equipment?</a:t>
            </a:r>
          </a:p>
          <a:p>
            <a:r>
              <a:rPr lang="en-US" dirty="0"/>
              <a:t>Do you know command to control the equipment?</a:t>
            </a:r>
          </a:p>
          <a:p>
            <a:r>
              <a:rPr lang="en-US" dirty="0"/>
              <a:t>Is every device connected to the network can communicate to other devices?</a:t>
            </a:r>
          </a:p>
          <a:p>
            <a:r>
              <a:rPr lang="en-US" dirty="0"/>
              <a:t>Can you verify that every applications (IOC, gateway, Appliance, …) are working correctly?</a:t>
            </a:r>
          </a:p>
          <a:p>
            <a:r>
              <a:rPr lang="en-US" dirty="0"/>
              <a:t>Can you configure correct routing and firewall?</a:t>
            </a:r>
          </a:p>
          <a:p>
            <a:r>
              <a:rPr lang="en-US" dirty="0"/>
              <a:t>Can you get and monitor your PVs?</a:t>
            </a:r>
          </a:p>
          <a:p>
            <a:r>
              <a:rPr lang="en-US" dirty="0"/>
              <a:t>Is your data archived?</a:t>
            </a:r>
          </a:p>
          <a:p>
            <a:r>
              <a:rPr lang="en-US" dirty="0"/>
              <a:t>Is your GUI working correctly?</a:t>
            </a:r>
          </a:p>
        </p:txBody>
      </p:sp>
      <p:sp>
        <p:nvSpPr>
          <p:cNvPr id="4" name="Footer Placeholder 3">
            <a:extLst>
              <a:ext uri="{FF2B5EF4-FFF2-40B4-BE49-F238E27FC236}">
                <a16:creationId xmlns:a16="http://schemas.microsoft.com/office/drawing/2014/main" id="{E901B2AD-EA54-0315-230A-0F455D1D4158}"/>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dirty="0"/>
          </a:p>
        </p:txBody>
      </p:sp>
      <p:sp>
        <p:nvSpPr>
          <p:cNvPr id="5" name="Date Placeholder 4">
            <a:extLst>
              <a:ext uri="{FF2B5EF4-FFF2-40B4-BE49-F238E27FC236}">
                <a16:creationId xmlns:a16="http://schemas.microsoft.com/office/drawing/2014/main" id="{16941E14-C181-642D-08F6-F5E8684E21B1}"/>
              </a:ext>
            </a:extLst>
          </p:cNvPr>
          <p:cNvSpPr>
            <a:spLocks noGrp="1"/>
          </p:cNvSpPr>
          <p:nvPr>
            <p:ph type="dt" sz="half" idx="10"/>
          </p:nvPr>
        </p:nvSpPr>
        <p:spPr/>
        <p:txBody>
          <a:bodyPr/>
          <a:lstStyle/>
          <a:p>
            <a:r>
              <a:rPr lang="en-US"/>
              <a:t>2024-06-14</a:t>
            </a:r>
            <a:endParaRPr lang="en-TH" dirty="0"/>
          </a:p>
        </p:txBody>
      </p:sp>
      <p:sp>
        <p:nvSpPr>
          <p:cNvPr id="6" name="Slide Number Placeholder 5">
            <a:extLst>
              <a:ext uri="{FF2B5EF4-FFF2-40B4-BE49-F238E27FC236}">
                <a16:creationId xmlns:a16="http://schemas.microsoft.com/office/drawing/2014/main" id="{5AC77037-1F93-2A07-DC28-19749FAA025F}"/>
              </a:ext>
            </a:extLst>
          </p:cNvPr>
          <p:cNvSpPr>
            <a:spLocks noGrp="1"/>
          </p:cNvSpPr>
          <p:nvPr>
            <p:ph type="sldNum" sz="quarter" idx="12"/>
          </p:nvPr>
        </p:nvSpPr>
        <p:spPr/>
        <p:txBody>
          <a:bodyPr/>
          <a:lstStyle/>
          <a:p>
            <a:fld id="{0A248AAE-D42A-F54B-BBDA-583649253CB7}" type="slidenum">
              <a:rPr lang="en-TH" smtClean="0"/>
              <a:pPr/>
              <a:t>5</a:t>
            </a:fld>
            <a:endParaRPr lang="en-TH" dirty="0"/>
          </a:p>
        </p:txBody>
      </p:sp>
    </p:spTree>
    <p:extLst>
      <p:ext uri="{BB962C8B-B14F-4D97-AF65-F5344CB8AC3E}">
        <p14:creationId xmlns:p14="http://schemas.microsoft.com/office/powerpoint/2010/main" val="338830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EFA-77DB-7D63-3BBC-6184E4059FE0}"/>
              </a:ext>
            </a:extLst>
          </p:cNvPr>
          <p:cNvSpPr>
            <a:spLocks noGrp="1"/>
          </p:cNvSpPr>
          <p:nvPr>
            <p:ph type="title"/>
          </p:nvPr>
        </p:nvSpPr>
        <p:spPr/>
        <p:txBody>
          <a:bodyPr/>
          <a:lstStyle/>
          <a:p>
            <a:r>
              <a:rPr lang="en-US" dirty="0"/>
              <a:t>Workshop summary</a:t>
            </a:r>
          </a:p>
        </p:txBody>
      </p:sp>
      <p:sp>
        <p:nvSpPr>
          <p:cNvPr id="3" name="Content Placeholder 2">
            <a:extLst>
              <a:ext uri="{FF2B5EF4-FFF2-40B4-BE49-F238E27FC236}">
                <a16:creationId xmlns:a16="http://schemas.microsoft.com/office/drawing/2014/main" id="{49E96C81-8E38-176A-FE9F-EB3A7AF1FBF1}"/>
              </a:ext>
            </a:extLst>
          </p:cNvPr>
          <p:cNvSpPr>
            <a:spLocks noGrp="1"/>
          </p:cNvSpPr>
          <p:nvPr>
            <p:ph idx="1"/>
          </p:nvPr>
        </p:nvSpPr>
        <p:spPr/>
        <p:txBody>
          <a:bodyPr/>
          <a:lstStyle/>
          <a:p>
            <a:r>
              <a:rPr lang="en-US" dirty="0"/>
              <a:t>You have learned what is and how to use a DCS; EPICS</a:t>
            </a:r>
          </a:p>
          <a:p>
            <a:r>
              <a:rPr lang="en-US" dirty="0"/>
              <a:t>You have learned Ethernet network basic</a:t>
            </a:r>
          </a:p>
          <a:p>
            <a:r>
              <a:rPr lang="en-US" dirty="0"/>
              <a:t>You have learned to use Linux</a:t>
            </a:r>
          </a:p>
          <a:p>
            <a:r>
              <a:rPr lang="en-US" dirty="0"/>
              <a:t>You have learned how Linux application is ported to Windows</a:t>
            </a:r>
          </a:p>
          <a:p>
            <a:r>
              <a:rPr lang="en-US" dirty="0"/>
              <a:t>You have learned how to monitor, control and archive experiment data</a:t>
            </a:r>
          </a:p>
          <a:p>
            <a:r>
              <a:rPr lang="en-US" dirty="0"/>
              <a:t>You have tried to develop a DCS with real equipment</a:t>
            </a:r>
          </a:p>
        </p:txBody>
      </p:sp>
      <p:sp>
        <p:nvSpPr>
          <p:cNvPr id="4" name="Footer Placeholder 3">
            <a:extLst>
              <a:ext uri="{FF2B5EF4-FFF2-40B4-BE49-F238E27FC236}">
                <a16:creationId xmlns:a16="http://schemas.microsoft.com/office/drawing/2014/main" id="{82E17003-9349-39F2-F80D-F725A318E884}"/>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dirty="0"/>
          </a:p>
        </p:txBody>
      </p:sp>
      <p:sp>
        <p:nvSpPr>
          <p:cNvPr id="5" name="Date Placeholder 4">
            <a:extLst>
              <a:ext uri="{FF2B5EF4-FFF2-40B4-BE49-F238E27FC236}">
                <a16:creationId xmlns:a16="http://schemas.microsoft.com/office/drawing/2014/main" id="{770D7BA8-89A6-02B7-CE74-1675462B86BD}"/>
              </a:ext>
            </a:extLst>
          </p:cNvPr>
          <p:cNvSpPr>
            <a:spLocks noGrp="1"/>
          </p:cNvSpPr>
          <p:nvPr>
            <p:ph type="dt" sz="half" idx="10"/>
          </p:nvPr>
        </p:nvSpPr>
        <p:spPr/>
        <p:txBody>
          <a:bodyPr/>
          <a:lstStyle/>
          <a:p>
            <a:r>
              <a:rPr lang="en-US"/>
              <a:t>2024-06-14</a:t>
            </a:r>
            <a:endParaRPr lang="en-TH" dirty="0"/>
          </a:p>
        </p:txBody>
      </p:sp>
      <p:sp>
        <p:nvSpPr>
          <p:cNvPr id="6" name="Slide Number Placeholder 5">
            <a:extLst>
              <a:ext uri="{FF2B5EF4-FFF2-40B4-BE49-F238E27FC236}">
                <a16:creationId xmlns:a16="http://schemas.microsoft.com/office/drawing/2014/main" id="{931AD779-771E-55EC-4744-3AFD98DFAF62}"/>
              </a:ext>
            </a:extLst>
          </p:cNvPr>
          <p:cNvSpPr>
            <a:spLocks noGrp="1"/>
          </p:cNvSpPr>
          <p:nvPr>
            <p:ph type="sldNum" sz="quarter" idx="12"/>
          </p:nvPr>
        </p:nvSpPr>
        <p:spPr/>
        <p:txBody>
          <a:bodyPr/>
          <a:lstStyle/>
          <a:p>
            <a:fld id="{0A248AAE-D42A-F54B-BBDA-583649253CB7}" type="slidenum">
              <a:rPr lang="en-TH" smtClean="0"/>
              <a:pPr/>
              <a:t>6</a:t>
            </a:fld>
            <a:endParaRPr lang="en-TH" dirty="0"/>
          </a:p>
        </p:txBody>
      </p:sp>
    </p:spTree>
    <p:extLst>
      <p:ext uri="{BB962C8B-B14F-4D97-AF65-F5344CB8AC3E}">
        <p14:creationId xmlns:p14="http://schemas.microsoft.com/office/powerpoint/2010/main" val="56900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A0DF75-9DBC-42EC-9225-2535D93A3FB6}"/>
              </a:ext>
            </a:extLst>
          </p:cNvPr>
          <p:cNvSpPr txBox="1"/>
          <p:nvPr/>
        </p:nvSpPr>
        <p:spPr>
          <a:xfrm>
            <a:off x="1496970" y="1486113"/>
            <a:ext cx="9198060" cy="2015936"/>
          </a:xfrm>
          <a:prstGeom prst="rect">
            <a:avLst/>
          </a:prstGeom>
          <a:noFill/>
        </p:spPr>
        <p:txBody>
          <a:bodyPr wrap="square" rtlCol="0">
            <a:spAutoFit/>
          </a:bodyPr>
          <a:lstStyle/>
          <a:p>
            <a:pPr algn="ctr"/>
            <a:r>
              <a:rPr lang="en-US" sz="12500" b="1" dirty="0">
                <a:solidFill>
                  <a:schemeClr val="bg1"/>
                </a:solidFill>
                <a:latin typeface="D-DIN" panose="020B0504030202030204" pitchFamily="34" charset="77"/>
                <a:cs typeface="DB Ozone X" panose="02000506090000020004" pitchFamily="2" charset="-34"/>
              </a:rPr>
              <a:t>THANK YOU</a:t>
            </a:r>
          </a:p>
        </p:txBody>
      </p:sp>
      <p:sp>
        <p:nvSpPr>
          <p:cNvPr id="2" name="Date Placeholder 1">
            <a:extLst>
              <a:ext uri="{FF2B5EF4-FFF2-40B4-BE49-F238E27FC236}">
                <a16:creationId xmlns:a16="http://schemas.microsoft.com/office/drawing/2014/main" id="{5A40D564-AFE8-3A50-CFB4-C81212F244C1}"/>
              </a:ext>
            </a:extLst>
          </p:cNvPr>
          <p:cNvSpPr>
            <a:spLocks noGrp="1"/>
          </p:cNvSpPr>
          <p:nvPr>
            <p:ph type="dt" sz="half" idx="10"/>
          </p:nvPr>
        </p:nvSpPr>
        <p:spPr/>
        <p:txBody>
          <a:bodyPr/>
          <a:lstStyle/>
          <a:p>
            <a:r>
              <a:rPr lang="en-US"/>
              <a:t>2024-06-14</a:t>
            </a:r>
            <a:endParaRPr lang="en-TH"/>
          </a:p>
        </p:txBody>
      </p:sp>
      <p:sp>
        <p:nvSpPr>
          <p:cNvPr id="4" name="Footer Placeholder 3">
            <a:extLst>
              <a:ext uri="{FF2B5EF4-FFF2-40B4-BE49-F238E27FC236}">
                <a16:creationId xmlns:a16="http://schemas.microsoft.com/office/drawing/2014/main" id="{239914E7-62C3-7CE0-CBDF-600AEBD5D4A2}"/>
              </a:ext>
            </a:extLst>
          </p:cNvPr>
          <p:cNvSpPr>
            <a:spLocks noGrp="1"/>
          </p:cNvSpPr>
          <p:nvPr>
            <p:ph type="ftr" sz="quarter" idx="11"/>
          </p:nvPr>
        </p:nvSpPr>
        <p:spPr/>
        <p:txBody>
          <a:bodyPr/>
          <a:lstStyle/>
          <a:p>
            <a:r>
              <a:rPr lang="en-US"/>
              <a:t>Workshop on Development of EPICS based instrumentation control system in accelerator research facilities</a:t>
            </a:r>
            <a:endParaRPr lang="en-TH"/>
          </a:p>
        </p:txBody>
      </p:sp>
      <p:sp>
        <p:nvSpPr>
          <p:cNvPr id="5" name="Slide Number Placeholder 4">
            <a:extLst>
              <a:ext uri="{FF2B5EF4-FFF2-40B4-BE49-F238E27FC236}">
                <a16:creationId xmlns:a16="http://schemas.microsoft.com/office/drawing/2014/main" id="{54303DBD-0B43-195E-27C3-7566F769FF7F}"/>
              </a:ext>
            </a:extLst>
          </p:cNvPr>
          <p:cNvSpPr>
            <a:spLocks noGrp="1"/>
          </p:cNvSpPr>
          <p:nvPr>
            <p:ph type="sldNum" sz="quarter" idx="12"/>
          </p:nvPr>
        </p:nvSpPr>
        <p:spPr/>
        <p:txBody>
          <a:bodyPr/>
          <a:lstStyle/>
          <a:p>
            <a:fld id="{0A248AAE-D42A-F54B-BBDA-583649253CB7}" type="slidenum">
              <a:rPr lang="en-TH" smtClean="0"/>
              <a:t>7</a:t>
            </a:fld>
            <a:endParaRPr lang="en-TH"/>
          </a:p>
        </p:txBody>
      </p:sp>
    </p:spTree>
    <p:extLst>
      <p:ext uri="{BB962C8B-B14F-4D97-AF65-F5344CB8AC3E}">
        <p14:creationId xmlns:p14="http://schemas.microsoft.com/office/powerpoint/2010/main" val="271516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5037</TotalTime>
  <Words>415</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D-DIN</vt:lpstr>
      <vt:lpstr>DIN Alternate</vt:lpstr>
      <vt:lpstr>Arial</vt:lpstr>
      <vt:lpstr>Office Theme</vt:lpstr>
      <vt:lpstr>Practice with Real Hardware </vt:lpstr>
      <vt:lpstr>Contents</vt:lpstr>
      <vt:lpstr>Objectives</vt:lpstr>
      <vt:lpstr>Assignments</vt:lpstr>
      <vt:lpstr>Indicators</vt:lpstr>
      <vt:lpstr>Workshop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Tewarit Panpian</dc:creator>
  <cp:lastModifiedBy>Keerati Manasatitpong</cp:lastModifiedBy>
  <cp:revision>31</cp:revision>
  <dcterms:created xsi:type="dcterms:W3CDTF">2022-10-04T02:08:51Z</dcterms:created>
  <dcterms:modified xsi:type="dcterms:W3CDTF">2024-06-08T01:42:27Z</dcterms:modified>
</cp:coreProperties>
</file>