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396" r:id="rId2"/>
    <p:sldId id="411" r:id="rId3"/>
    <p:sldId id="412" r:id="rId4"/>
    <p:sldId id="277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10" r:id="rId19"/>
  </p:sldIdLst>
  <p:sldSz cx="12192000" cy="6858000"/>
  <p:notesSz cx="6858000" cy="9144000"/>
  <p:embeddedFontLst>
    <p:embeddedFont>
      <p:font typeface="Cascadia Code" panose="020B0609020000020004" pitchFamily="49" charset="0"/>
      <p:regular r:id="rId21"/>
      <p:bold r:id="rId22"/>
      <p:italic r:id="rId23"/>
      <p:boldItalic r:id="rId24"/>
    </p:embeddedFont>
    <p:embeddedFont>
      <p:font typeface="D-DIN" panose="020B0604020202020204" charset="0"/>
      <p:regular r:id="rId25"/>
      <p:bold r:id="rId26"/>
      <p:italic r:id="rId27"/>
    </p:embeddedFont>
  </p:embeddedFontLst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915"/>
    <a:srgbClr val="FFFFFF"/>
    <a:srgbClr val="357BBB"/>
    <a:srgbClr val="4E78BA"/>
    <a:srgbClr val="F1C43A"/>
    <a:srgbClr val="EBAF19"/>
    <a:srgbClr val="EAB221"/>
    <a:srgbClr val="BC7211"/>
    <a:srgbClr val="FFF280"/>
    <a:srgbClr val="BE9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1B4F0-B70F-4DF5-8680-A3B57A4314B6}" v="18" dt="2024-06-07T04:57:40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/>
    <p:restoredTop sz="94680"/>
  </p:normalViewPr>
  <p:slideViewPr>
    <p:cSldViewPr snapToGrid="0">
      <p:cViewPr varScale="1">
        <p:scale>
          <a:sx n="111" d="100"/>
          <a:sy n="111" d="100"/>
        </p:scale>
        <p:origin x="88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ati Manasatitpong" userId="cbf3b3a4-92c6-4618-a4d9-22d16900743d" providerId="ADAL" clId="{5C817EBD-CA63-4FB8-8016-EF698F427962}"/>
    <pc:docChg chg="delSld modSld">
      <pc:chgData name="Keerati Manasatitpong" userId="cbf3b3a4-92c6-4618-a4d9-22d16900743d" providerId="ADAL" clId="{5C817EBD-CA63-4FB8-8016-EF698F427962}" dt="2024-06-03T09:13:25.141" v="15" actId="20577"/>
      <pc:docMkLst>
        <pc:docMk/>
      </pc:docMkLst>
      <pc:sldChg chg="modSp mod">
        <pc:chgData name="Keerati Manasatitpong" userId="cbf3b3a4-92c6-4618-a4d9-22d16900743d" providerId="ADAL" clId="{5C817EBD-CA63-4FB8-8016-EF698F427962}" dt="2024-06-03T09:13:25.141" v="15" actId="20577"/>
        <pc:sldMkLst>
          <pc:docMk/>
          <pc:sldMk cId="213916858" sldId="396"/>
        </pc:sldMkLst>
        <pc:spChg chg="mod">
          <ac:chgData name="Keerati Manasatitpong" userId="cbf3b3a4-92c6-4618-a4d9-22d16900743d" providerId="ADAL" clId="{5C817EBD-CA63-4FB8-8016-EF698F427962}" dt="2024-06-03T09:13:25.141" v="15" actId="20577"/>
          <ac:spMkLst>
            <pc:docMk/>
            <pc:sldMk cId="213916858" sldId="396"/>
            <ac:spMk id="2" creationId="{3287C681-683C-4347-9697-F3E9F4659BD1}"/>
          </ac:spMkLst>
        </pc:spChg>
      </pc:sldChg>
      <pc:sldChg chg="modSp mod">
        <pc:chgData name="Keerati Manasatitpong" userId="cbf3b3a4-92c6-4618-a4d9-22d16900743d" providerId="ADAL" clId="{5C817EBD-CA63-4FB8-8016-EF698F427962}" dt="2024-06-03T09:13:12.227" v="10" actId="20577"/>
        <pc:sldMkLst>
          <pc:docMk/>
          <pc:sldMk cId="1251430239" sldId="411"/>
        </pc:sldMkLst>
        <pc:spChg chg="mod">
          <ac:chgData name="Keerati Manasatitpong" userId="cbf3b3a4-92c6-4618-a4d9-22d16900743d" providerId="ADAL" clId="{5C817EBD-CA63-4FB8-8016-EF698F427962}" dt="2024-06-03T09:13:12.227" v="10" actId="20577"/>
          <ac:spMkLst>
            <pc:docMk/>
            <pc:sldMk cId="1251430239" sldId="411"/>
            <ac:spMk id="5" creationId="{F60952EE-7D36-36A5-6CEE-4C011B4C982C}"/>
          </ac:spMkLst>
        </pc:spChg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1215572925" sldId="412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3948406530" sldId="413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3969465498" sldId="414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3026762727" sldId="415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2979227535" sldId="416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596703266" sldId="417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2987309631" sldId="418"/>
        </pc:sldMkLst>
      </pc:sldChg>
      <pc:sldChg chg="del">
        <pc:chgData name="Keerati Manasatitpong" userId="cbf3b3a4-92c6-4618-a4d9-22d16900743d" providerId="ADAL" clId="{5C817EBD-CA63-4FB8-8016-EF698F427962}" dt="2024-06-03T09:13:03.997" v="1" actId="2696"/>
        <pc:sldMkLst>
          <pc:docMk/>
          <pc:sldMk cId="1865058442" sldId="419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1721043895" sldId="420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3060664917" sldId="421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3528138520" sldId="422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1504114044" sldId="423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1194512794" sldId="424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2227885709" sldId="425"/>
        </pc:sldMkLst>
      </pc:sldChg>
      <pc:sldChg chg="del">
        <pc:chgData name="Keerati Manasatitpong" userId="cbf3b3a4-92c6-4618-a4d9-22d16900743d" providerId="ADAL" clId="{5C817EBD-CA63-4FB8-8016-EF698F427962}" dt="2024-06-03T09:13:00.222" v="0" actId="2696"/>
        <pc:sldMkLst>
          <pc:docMk/>
          <pc:sldMk cId="2091905005" sldId="426"/>
        </pc:sldMkLst>
      </pc:sldChg>
    </pc:docChg>
  </pc:docChgLst>
  <pc:docChgLst>
    <pc:chgData name="Keerati Manasatitpong" userId="cbf3b3a4-92c6-4618-a4d9-22d16900743d" providerId="ADAL" clId="{31D1B4F0-B70F-4DF5-8680-A3B57A4314B6}"/>
    <pc:docChg chg="undo custSel addSld modSld">
      <pc:chgData name="Keerati Manasatitpong" userId="cbf3b3a4-92c6-4618-a4d9-22d16900743d" providerId="ADAL" clId="{31D1B4F0-B70F-4DF5-8680-A3B57A4314B6}" dt="2024-06-07T06:31:34.349" v="3291" actId="20577"/>
      <pc:docMkLst>
        <pc:docMk/>
      </pc:docMkLst>
      <pc:sldChg chg="modSp mod">
        <pc:chgData name="Keerati Manasatitpong" userId="cbf3b3a4-92c6-4618-a4d9-22d16900743d" providerId="ADAL" clId="{31D1B4F0-B70F-4DF5-8680-A3B57A4314B6}" dt="2024-06-07T01:57:43.066" v="460"/>
        <pc:sldMkLst>
          <pc:docMk/>
          <pc:sldMk cId="0" sldId="277"/>
        </pc:sldMkLst>
        <pc:spChg chg="mod">
          <ac:chgData name="Keerati Manasatitpong" userId="cbf3b3a4-92c6-4618-a4d9-22d16900743d" providerId="ADAL" clId="{31D1B4F0-B70F-4DF5-8680-A3B57A4314B6}" dt="2024-06-07T01:57:43.066" v="460"/>
          <ac:spMkLst>
            <pc:docMk/>
            <pc:sldMk cId="0" sldId="277"/>
            <ac:spMk id="33794" creationId="{E6516CDF-84CF-4012-99A5-FFD166B60A85}"/>
          </ac:spMkLst>
        </pc:spChg>
      </pc:sldChg>
      <pc:sldChg chg="addSp modSp mod">
        <pc:chgData name="Keerati Manasatitpong" userId="cbf3b3a4-92c6-4618-a4d9-22d16900743d" providerId="ADAL" clId="{31D1B4F0-B70F-4DF5-8680-A3B57A4314B6}" dt="2024-06-07T01:36:54.617" v="18" actId="20577"/>
        <pc:sldMkLst>
          <pc:docMk/>
          <pc:sldMk cId="213916858" sldId="396"/>
        </pc:sldMkLst>
        <pc:spChg chg="mod">
          <ac:chgData name="Keerati Manasatitpong" userId="cbf3b3a4-92c6-4618-a4d9-22d16900743d" providerId="ADAL" clId="{31D1B4F0-B70F-4DF5-8680-A3B57A4314B6}" dt="2024-06-07T01:36:54.617" v="18" actId="20577"/>
          <ac:spMkLst>
            <pc:docMk/>
            <pc:sldMk cId="213916858" sldId="396"/>
            <ac:spMk id="2" creationId="{3287C681-683C-4347-9697-F3E9F4659BD1}"/>
          </ac:spMkLst>
        </pc:spChg>
        <pc:picChg chg="add mod">
          <ac:chgData name="Keerati Manasatitpong" userId="cbf3b3a4-92c6-4618-a4d9-22d16900743d" providerId="ADAL" clId="{31D1B4F0-B70F-4DF5-8680-A3B57A4314B6}" dt="2024-06-05T04:28:04.041" v="0"/>
          <ac:picMkLst>
            <pc:docMk/>
            <pc:sldMk cId="213916858" sldId="396"/>
            <ac:picMk id="3" creationId="{AF7C65CC-29EE-3B81-EAAD-3BF30C243FD2}"/>
          </ac:picMkLst>
        </pc:picChg>
      </pc:sldChg>
      <pc:sldChg chg="modSp mod">
        <pc:chgData name="Keerati Manasatitpong" userId="cbf3b3a4-92c6-4618-a4d9-22d16900743d" providerId="ADAL" clId="{31D1B4F0-B70F-4DF5-8680-A3B57A4314B6}" dt="2024-06-07T03:35:17.077" v="2144" actId="20577"/>
        <pc:sldMkLst>
          <pc:docMk/>
          <pc:sldMk cId="1251430239" sldId="411"/>
        </pc:sldMkLst>
        <pc:spChg chg="mod">
          <ac:chgData name="Keerati Manasatitpong" userId="cbf3b3a4-92c6-4618-a4d9-22d16900743d" providerId="ADAL" clId="{31D1B4F0-B70F-4DF5-8680-A3B57A4314B6}" dt="2024-06-07T03:35:17.077" v="2144" actId="20577"/>
          <ac:spMkLst>
            <pc:docMk/>
            <pc:sldMk cId="1251430239" sldId="411"/>
            <ac:spMk id="5" creationId="{F60952EE-7D36-36A5-6CEE-4C011B4C982C}"/>
          </ac:spMkLst>
        </pc:spChg>
      </pc:sldChg>
      <pc:sldChg chg="addSp modSp new mod">
        <pc:chgData name="Keerati Manasatitpong" userId="cbf3b3a4-92c6-4618-a4d9-22d16900743d" providerId="ADAL" clId="{31D1B4F0-B70F-4DF5-8680-A3B57A4314B6}" dt="2024-06-07T01:52:39.634" v="451" actId="1076"/>
        <pc:sldMkLst>
          <pc:docMk/>
          <pc:sldMk cId="3940233259" sldId="412"/>
        </pc:sldMkLst>
        <pc:spChg chg="mod">
          <ac:chgData name="Keerati Manasatitpong" userId="cbf3b3a4-92c6-4618-a4d9-22d16900743d" providerId="ADAL" clId="{31D1B4F0-B70F-4DF5-8680-A3B57A4314B6}" dt="2024-06-07T01:47:09.328" v="263" actId="20577"/>
          <ac:spMkLst>
            <pc:docMk/>
            <pc:sldMk cId="3940233259" sldId="412"/>
            <ac:spMk id="2" creationId="{7AA85303-ACAB-6022-0202-7C9762C9EE19}"/>
          </ac:spMkLst>
        </pc:spChg>
        <pc:spChg chg="mod">
          <ac:chgData name="Keerati Manasatitpong" userId="cbf3b3a4-92c6-4618-a4d9-22d16900743d" providerId="ADAL" clId="{31D1B4F0-B70F-4DF5-8680-A3B57A4314B6}" dt="2024-06-07T01:52:21.768" v="449" actId="20577"/>
          <ac:spMkLst>
            <pc:docMk/>
            <pc:sldMk cId="3940233259" sldId="412"/>
            <ac:spMk id="3" creationId="{788C5D22-6958-BD17-F639-599DD2C184BB}"/>
          </ac:spMkLst>
        </pc:spChg>
        <pc:spChg chg="add mod">
          <ac:chgData name="Keerati Manasatitpong" userId="cbf3b3a4-92c6-4618-a4d9-22d16900743d" providerId="ADAL" clId="{31D1B4F0-B70F-4DF5-8680-A3B57A4314B6}" dt="2024-06-07T01:52:39.634" v="451" actId="1076"/>
          <ac:spMkLst>
            <pc:docMk/>
            <pc:sldMk cId="3940233259" sldId="412"/>
            <ac:spMk id="9" creationId="{7B90E2D4-6D9A-A819-7962-7F629F7F7ABA}"/>
          </ac:spMkLst>
        </pc:spChg>
        <pc:picChg chg="add mod">
          <ac:chgData name="Keerati Manasatitpong" userId="cbf3b3a4-92c6-4618-a4d9-22d16900743d" providerId="ADAL" clId="{31D1B4F0-B70F-4DF5-8680-A3B57A4314B6}" dt="2024-06-07T01:52:36.280" v="450" actId="1076"/>
          <ac:picMkLst>
            <pc:docMk/>
            <pc:sldMk cId="3940233259" sldId="412"/>
            <ac:picMk id="7" creationId="{BF6DC545-0D7A-9853-E0D3-8D6C41E8FBB6}"/>
          </ac:picMkLst>
        </pc:picChg>
      </pc:sldChg>
      <pc:sldChg chg="addSp modSp new mod modAnim">
        <pc:chgData name="Keerati Manasatitpong" userId="cbf3b3a4-92c6-4618-a4d9-22d16900743d" providerId="ADAL" clId="{31D1B4F0-B70F-4DF5-8680-A3B57A4314B6}" dt="2024-06-07T02:23:31.193" v="718" actId="20577"/>
        <pc:sldMkLst>
          <pc:docMk/>
          <pc:sldMk cId="1483449655" sldId="413"/>
        </pc:sldMkLst>
        <pc:spChg chg="mod">
          <ac:chgData name="Keerati Manasatitpong" userId="cbf3b3a4-92c6-4618-a4d9-22d16900743d" providerId="ADAL" clId="{31D1B4F0-B70F-4DF5-8680-A3B57A4314B6}" dt="2024-06-07T02:23:31.193" v="718" actId="20577"/>
          <ac:spMkLst>
            <pc:docMk/>
            <pc:sldMk cId="1483449655" sldId="413"/>
            <ac:spMk id="2" creationId="{39042812-721F-5E6A-E271-3D0C57B93AC5}"/>
          </ac:spMkLst>
        </pc:spChg>
        <pc:spChg chg="mod">
          <ac:chgData name="Keerati Manasatitpong" userId="cbf3b3a4-92c6-4618-a4d9-22d16900743d" providerId="ADAL" clId="{31D1B4F0-B70F-4DF5-8680-A3B57A4314B6}" dt="2024-06-07T02:23:03.258" v="712" actId="20577"/>
          <ac:spMkLst>
            <pc:docMk/>
            <pc:sldMk cId="1483449655" sldId="413"/>
            <ac:spMk id="3" creationId="{DA761B7A-51F3-4B47-9FAE-4FF1EBA8C2E6}"/>
          </ac:spMkLst>
        </pc:spChg>
        <pc:spChg chg="add mod">
          <ac:chgData name="Keerati Manasatitpong" userId="cbf3b3a4-92c6-4618-a4d9-22d16900743d" providerId="ADAL" clId="{31D1B4F0-B70F-4DF5-8680-A3B57A4314B6}" dt="2024-06-07T01:57:16.190" v="459"/>
          <ac:spMkLst>
            <pc:docMk/>
            <pc:sldMk cId="1483449655" sldId="413"/>
            <ac:spMk id="7" creationId="{64CD647D-57DE-247B-AEBE-809AE7DB9FBA}"/>
          </ac:spMkLst>
        </pc:spChg>
        <pc:spChg chg="add mod">
          <ac:chgData name="Keerati Manasatitpong" userId="cbf3b3a4-92c6-4618-a4d9-22d16900743d" providerId="ADAL" clId="{31D1B4F0-B70F-4DF5-8680-A3B57A4314B6}" dt="2024-06-07T01:57:08.604" v="458" actId="14100"/>
          <ac:spMkLst>
            <pc:docMk/>
            <pc:sldMk cId="1483449655" sldId="413"/>
            <ac:spMk id="8" creationId="{8C95EC88-4ED7-DCB7-8AF2-7B04EFCC13A5}"/>
          </ac:spMkLst>
        </pc:spChg>
        <pc:spChg chg="add mod">
          <ac:chgData name="Keerati Manasatitpong" userId="cbf3b3a4-92c6-4618-a4d9-22d16900743d" providerId="ADAL" clId="{31D1B4F0-B70F-4DF5-8680-A3B57A4314B6}" dt="2024-06-07T01:57:08.604" v="458" actId="14100"/>
          <ac:spMkLst>
            <pc:docMk/>
            <pc:sldMk cId="1483449655" sldId="413"/>
            <ac:spMk id="9" creationId="{99F06ADE-B606-2905-4677-BD35C84A90B2}"/>
          </ac:spMkLst>
        </pc:spChg>
        <pc:spChg chg="add mod">
          <ac:chgData name="Keerati Manasatitpong" userId="cbf3b3a4-92c6-4618-a4d9-22d16900743d" providerId="ADAL" clId="{31D1B4F0-B70F-4DF5-8680-A3B57A4314B6}" dt="2024-06-07T01:57:08.604" v="458" actId="14100"/>
          <ac:spMkLst>
            <pc:docMk/>
            <pc:sldMk cId="1483449655" sldId="413"/>
            <ac:spMk id="10" creationId="{EC657068-E280-0164-B87E-6F687D4E236F}"/>
          </ac:spMkLst>
        </pc:spChg>
        <pc:spChg chg="add mod">
          <ac:chgData name="Keerati Manasatitpong" userId="cbf3b3a4-92c6-4618-a4d9-22d16900743d" providerId="ADAL" clId="{31D1B4F0-B70F-4DF5-8680-A3B57A4314B6}" dt="2024-06-07T01:57:08.604" v="458" actId="14100"/>
          <ac:spMkLst>
            <pc:docMk/>
            <pc:sldMk cId="1483449655" sldId="413"/>
            <ac:spMk id="11" creationId="{7C62DBA2-2C24-D4DF-CF34-497588BC9614}"/>
          </ac:spMkLst>
        </pc:spChg>
      </pc:sldChg>
      <pc:sldChg chg="modSp new mod">
        <pc:chgData name="Keerati Manasatitpong" userId="cbf3b3a4-92c6-4618-a4d9-22d16900743d" providerId="ADAL" clId="{31D1B4F0-B70F-4DF5-8680-A3B57A4314B6}" dt="2024-06-07T02:36:01.909" v="1120" actId="108"/>
        <pc:sldMkLst>
          <pc:docMk/>
          <pc:sldMk cId="4105799176" sldId="414"/>
        </pc:sldMkLst>
        <pc:spChg chg="mod">
          <ac:chgData name="Keerati Manasatitpong" userId="cbf3b3a4-92c6-4618-a4d9-22d16900743d" providerId="ADAL" clId="{31D1B4F0-B70F-4DF5-8680-A3B57A4314B6}" dt="2024-06-07T02:24:03.238" v="723" actId="27636"/>
          <ac:spMkLst>
            <pc:docMk/>
            <pc:sldMk cId="4105799176" sldId="414"/>
            <ac:spMk id="2" creationId="{65F85471-6F9B-B13E-00D1-B2A4C8093E9E}"/>
          </ac:spMkLst>
        </pc:spChg>
        <pc:spChg chg="mod">
          <ac:chgData name="Keerati Manasatitpong" userId="cbf3b3a4-92c6-4618-a4d9-22d16900743d" providerId="ADAL" clId="{31D1B4F0-B70F-4DF5-8680-A3B57A4314B6}" dt="2024-06-07T02:36:01.909" v="1120" actId="108"/>
          <ac:spMkLst>
            <pc:docMk/>
            <pc:sldMk cId="4105799176" sldId="414"/>
            <ac:spMk id="3" creationId="{0F1C1971-C552-EEE5-8CBA-F68FA73BD50F}"/>
          </ac:spMkLst>
        </pc:spChg>
      </pc:sldChg>
      <pc:sldChg chg="addSp delSp modSp new mod">
        <pc:chgData name="Keerati Manasatitpong" userId="cbf3b3a4-92c6-4618-a4d9-22d16900743d" providerId="ADAL" clId="{31D1B4F0-B70F-4DF5-8680-A3B57A4314B6}" dt="2024-06-07T02:37:34.262" v="1129" actId="962"/>
        <pc:sldMkLst>
          <pc:docMk/>
          <pc:sldMk cId="1929073084" sldId="415"/>
        </pc:sldMkLst>
        <pc:spChg chg="mod">
          <ac:chgData name="Keerati Manasatitpong" userId="cbf3b3a4-92c6-4618-a4d9-22d16900743d" providerId="ADAL" clId="{31D1B4F0-B70F-4DF5-8680-A3B57A4314B6}" dt="2024-06-07T02:36:28.113" v="1126" actId="20577"/>
          <ac:spMkLst>
            <pc:docMk/>
            <pc:sldMk cId="1929073084" sldId="415"/>
            <ac:spMk id="2" creationId="{D50AB9B1-5A00-92DA-0A1F-9E8F557E2773}"/>
          </ac:spMkLst>
        </pc:spChg>
        <pc:spChg chg="del">
          <ac:chgData name="Keerati Manasatitpong" userId="cbf3b3a4-92c6-4618-a4d9-22d16900743d" providerId="ADAL" clId="{31D1B4F0-B70F-4DF5-8680-A3B57A4314B6}" dt="2024-06-07T02:37:28.158" v="1127" actId="931"/>
          <ac:spMkLst>
            <pc:docMk/>
            <pc:sldMk cId="1929073084" sldId="415"/>
            <ac:spMk id="3" creationId="{0D0B7581-D2EB-BE76-4D94-5E335147199A}"/>
          </ac:spMkLst>
        </pc:spChg>
        <pc:picChg chg="add mod">
          <ac:chgData name="Keerati Manasatitpong" userId="cbf3b3a4-92c6-4618-a4d9-22d16900743d" providerId="ADAL" clId="{31D1B4F0-B70F-4DF5-8680-A3B57A4314B6}" dt="2024-06-07T02:37:34.262" v="1129" actId="962"/>
          <ac:picMkLst>
            <pc:docMk/>
            <pc:sldMk cId="1929073084" sldId="415"/>
            <ac:picMk id="8" creationId="{6528CD28-CEC5-FE58-7FE3-027B7A64B694}"/>
          </ac:picMkLst>
        </pc:picChg>
      </pc:sldChg>
      <pc:sldChg chg="addSp delSp modSp new mod">
        <pc:chgData name="Keerati Manasatitpong" userId="cbf3b3a4-92c6-4618-a4d9-22d16900743d" providerId="ADAL" clId="{31D1B4F0-B70F-4DF5-8680-A3B57A4314B6}" dt="2024-06-07T02:42:26.502" v="1350" actId="1076"/>
        <pc:sldMkLst>
          <pc:docMk/>
          <pc:sldMk cId="2038353658" sldId="416"/>
        </pc:sldMkLst>
        <pc:spChg chg="mod">
          <ac:chgData name="Keerati Manasatitpong" userId="cbf3b3a4-92c6-4618-a4d9-22d16900743d" providerId="ADAL" clId="{31D1B4F0-B70F-4DF5-8680-A3B57A4314B6}" dt="2024-06-07T02:38:39.330" v="1132" actId="20577"/>
          <ac:spMkLst>
            <pc:docMk/>
            <pc:sldMk cId="2038353658" sldId="416"/>
            <ac:spMk id="2" creationId="{CF90B072-072F-5E5C-B297-36C9BB351528}"/>
          </ac:spMkLst>
        </pc:spChg>
        <pc:spChg chg="mod">
          <ac:chgData name="Keerati Manasatitpong" userId="cbf3b3a4-92c6-4618-a4d9-22d16900743d" providerId="ADAL" clId="{31D1B4F0-B70F-4DF5-8680-A3B57A4314B6}" dt="2024-06-07T02:42:23.339" v="1349" actId="404"/>
          <ac:spMkLst>
            <pc:docMk/>
            <pc:sldMk cId="2038353658" sldId="416"/>
            <ac:spMk id="3" creationId="{F4CD1458-2DB4-CFFC-96FC-7109DC534295}"/>
          </ac:spMkLst>
        </pc:spChg>
        <pc:picChg chg="add del">
          <ac:chgData name="Keerati Manasatitpong" userId="cbf3b3a4-92c6-4618-a4d9-22d16900743d" providerId="ADAL" clId="{31D1B4F0-B70F-4DF5-8680-A3B57A4314B6}" dt="2024-06-07T02:39:47.267" v="1195" actId="22"/>
          <ac:picMkLst>
            <pc:docMk/>
            <pc:sldMk cId="2038353658" sldId="416"/>
            <ac:picMk id="8" creationId="{BF9D1EAB-0999-724B-1152-77B3749334A4}"/>
          </ac:picMkLst>
        </pc:picChg>
        <pc:picChg chg="add mod">
          <ac:chgData name="Keerati Manasatitpong" userId="cbf3b3a4-92c6-4618-a4d9-22d16900743d" providerId="ADAL" clId="{31D1B4F0-B70F-4DF5-8680-A3B57A4314B6}" dt="2024-06-07T02:42:26.502" v="1350" actId="1076"/>
          <ac:picMkLst>
            <pc:docMk/>
            <pc:sldMk cId="2038353658" sldId="416"/>
            <ac:picMk id="10" creationId="{E717A159-56CE-D075-5224-F6C5748363AE}"/>
          </ac:picMkLst>
        </pc:picChg>
      </pc:sldChg>
      <pc:sldChg chg="addSp modSp new mod">
        <pc:chgData name="Keerati Manasatitpong" userId="cbf3b3a4-92c6-4618-a4d9-22d16900743d" providerId="ADAL" clId="{31D1B4F0-B70F-4DF5-8680-A3B57A4314B6}" dt="2024-06-07T02:44:43.299" v="1507" actId="1076"/>
        <pc:sldMkLst>
          <pc:docMk/>
          <pc:sldMk cId="3417007013" sldId="417"/>
        </pc:sldMkLst>
        <pc:spChg chg="mod">
          <ac:chgData name="Keerati Manasatitpong" userId="cbf3b3a4-92c6-4618-a4d9-22d16900743d" providerId="ADAL" clId="{31D1B4F0-B70F-4DF5-8680-A3B57A4314B6}" dt="2024-06-07T02:42:47.301" v="1353" actId="20577"/>
          <ac:spMkLst>
            <pc:docMk/>
            <pc:sldMk cId="3417007013" sldId="417"/>
            <ac:spMk id="2" creationId="{D32B3C13-A7A1-F1F2-83AA-2C57B137A006}"/>
          </ac:spMkLst>
        </pc:spChg>
        <pc:spChg chg="mod">
          <ac:chgData name="Keerati Manasatitpong" userId="cbf3b3a4-92c6-4618-a4d9-22d16900743d" providerId="ADAL" clId="{31D1B4F0-B70F-4DF5-8680-A3B57A4314B6}" dt="2024-06-07T02:44:17.498" v="1501" actId="20577"/>
          <ac:spMkLst>
            <pc:docMk/>
            <pc:sldMk cId="3417007013" sldId="417"/>
            <ac:spMk id="3" creationId="{BDEDC8B2-7041-094C-1215-36A4570D558F}"/>
          </ac:spMkLst>
        </pc:spChg>
        <pc:picChg chg="add mod">
          <ac:chgData name="Keerati Manasatitpong" userId="cbf3b3a4-92c6-4618-a4d9-22d16900743d" providerId="ADAL" clId="{31D1B4F0-B70F-4DF5-8680-A3B57A4314B6}" dt="2024-06-07T02:44:43.299" v="1507" actId="1076"/>
          <ac:picMkLst>
            <pc:docMk/>
            <pc:sldMk cId="3417007013" sldId="417"/>
            <ac:picMk id="8" creationId="{F87EF419-EFF1-EC65-42FC-566423884BC1}"/>
          </ac:picMkLst>
        </pc:picChg>
      </pc:sldChg>
      <pc:sldChg chg="modSp new mod">
        <pc:chgData name="Keerati Manasatitpong" userId="cbf3b3a4-92c6-4618-a4d9-22d16900743d" providerId="ADAL" clId="{31D1B4F0-B70F-4DF5-8680-A3B57A4314B6}" dt="2024-06-07T02:49:47.978" v="1859" actId="20577"/>
        <pc:sldMkLst>
          <pc:docMk/>
          <pc:sldMk cId="2245217670" sldId="418"/>
        </pc:sldMkLst>
        <pc:spChg chg="mod">
          <ac:chgData name="Keerati Manasatitpong" userId="cbf3b3a4-92c6-4618-a4d9-22d16900743d" providerId="ADAL" clId="{31D1B4F0-B70F-4DF5-8680-A3B57A4314B6}" dt="2024-06-07T02:45:31.968" v="1510" actId="20577"/>
          <ac:spMkLst>
            <pc:docMk/>
            <pc:sldMk cId="2245217670" sldId="418"/>
            <ac:spMk id="2" creationId="{684C8C95-F9E4-E818-B199-F5EAFBAB1EAB}"/>
          </ac:spMkLst>
        </pc:spChg>
        <pc:spChg chg="mod">
          <ac:chgData name="Keerati Manasatitpong" userId="cbf3b3a4-92c6-4618-a4d9-22d16900743d" providerId="ADAL" clId="{31D1B4F0-B70F-4DF5-8680-A3B57A4314B6}" dt="2024-06-07T02:49:47.978" v="1859" actId="20577"/>
          <ac:spMkLst>
            <pc:docMk/>
            <pc:sldMk cId="2245217670" sldId="418"/>
            <ac:spMk id="3" creationId="{F65854CE-1042-4103-1CB9-9592FE30D942}"/>
          </ac:spMkLst>
        </pc:spChg>
      </pc:sldChg>
      <pc:sldChg chg="addSp modSp new mod">
        <pc:chgData name="Keerati Manasatitpong" userId="cbf3b3a4-92c6-4618-a4d9-22d16900743d" providerId="ADAL" clId="{31D1B4F0-B70F-4DF5-8680-A3B57A4314B6}" dt="2024-06-07T03:26:00.178" v="2018" actId="1076"/>
        <pc:sldMkLst>
          <pc:docMk/>
          <pc:sldMk cId="810568860" sldId="419"/>
        </pc:sldMkLst>
        <pc:spChg chg="mod">
          <ac:chgData name="Keerati Manasatitpong" userId="cbf3b3a4-92c6-4618-a4d9-22d16900743d" providerId="ADAL" clId="{31D1B4F0-B70F-4DF5-8680-A3B57A4314B6}" dt="2024-06-07T03:18:31.013" v="1862" actId="6549"/>
          <ac:spMkLst>
            <pc:docMk/>
            <pc:sldMk cId="810568860" sldId="419"/>
            <ac:spMk id="2" creationId="{16B5D998-7AFF-17FB-E667-070339D21DD0}"/>
          </ac:spMkLst>
        </pc:spChg>
        <pc:spChg chg="mod">
          <ac:chgData name="Keerati Manasatitpong" userId="cbf3b3a4-92c6-4618-a4d9-22d16900743d" providerId="ADAL" clId="{31D1B4F0-B70F-4DF5-8680-A3B57A4314B6}" dt="2024-06-07T03:23:52.979" v="2005" actId="14100"/>
          <ac:spMkLst>
            <pc:docMk/>
            <pc:sldMk cId="810568860" sldId="419"/>
            <ac:spMk id="3" creationId="{8C2CBB7A-A1BC-1D4A-6D46-CB08B737832E}"/>
          </ac:spMkLst>
        </pc:spChg>
        <pc:spChg chg="add mod">
          <ac:chgData name="Keerati Manasatitpong" userId="cbf3b3a4-92c6-4618-a4d9-22d16900743d" providerId="ADAL" clId="{31D1B4F0-B70F-4DF5-8680-A3B57A4314B6}" dt="2024-06-07T03:26:00.178" v="2018" actId="1076"/>
          <ac:spMkLst>
            <pc:docMk/>
            <pc:sldMk cId="810568860" sldId="419"/>
            <ac:spMk id="8" creationId="{E54390DC-F2E2-E3DE-858A-A3B3FDF77F72}"/>
          </ac:spMkLst>
        </pc:spChg>
      </pc:sldChg>
      <pc:sldChg chg="addSp modSp new mod">
        <pc:chgData name="Keerati Manasatitpong" userId="cbf3b3a4-92c6-4618-a4d9-22d16900743d" providerId="ADAL" clId="{31D1B4F0-B70F-4DF5-8680-A3B57A4314B6}" dt="2024-06-07T04:16:30.945" v="2152" actId="6549"/>
        <pc:sldMkLst>
          <pc:docMk/>
          <pc:sldMk cId="3634811988" sldId="420"/>
        </pc:sldMkLst>
        <pc:spChg chg="mod">
          <ac:chgData name="Keerati Manasatitpong" userId="cbf3b3a4-92c6-4618-a4d9-22d16900743d" providerId="ADAL" clId="{31D1B4F0-B70F-4DF5-8680-A3B57A4314B6}" dt="2024-06-07T03:26:45.721" v="2024" actId="20577"/>
          <ac:spMkLst>
            <pc:docMk/>
            <pc:sldMk cId="3634811988" sldId="420"/>
            <ac:spMk id="2" creationId="{24BCCE90-FC9A-D055-8AE8-8571E3002E6A}"/>
          </ac:spMkLst>
        </pc:spChg>
        <pc:spChg chg="mod">
          <ac:chgData name="Keerati Manasatitpong" userId="cbf3b3a4-92c6-4618-a4d9-22d16900743d" providerId="ADAL" clId="{31D1B4F0-B70F-4DF5-8680-A3B57A4314B6}" dt="2024-06-07T03:28:55.854" v="2128" actId="14100"/>
          <ac:spMkLst>
            <pc:docMk/>
            <pc:sldMk cId="3634811988" sldId="420"/>
            <ac:spMk id="3" creationId="{9D70EBAF-4458-73B1-E61C-463302A31CE6}"/>
          </ac:spMkLst>
        </pc:spChg>
        <pc:spChg chg="add mod">
          <ac:chgData name="Keerati Manasatitpong" userId="cbf3b3a4-92c6-4618-a4d9-22d16900743d" providerId="ADAL" clId="{31D1B4F0-B70F-4DF5-8680-A3B57A4314B6}" dt="2024-06-07T04:16:30.945" v="2152" actId="6549"/>
          <ac:spMkLst>
            <pc:docMk/>
            <pc:sldMk cId="3634811988" sldId="420"/>
            <ac:spMk id="8" creationId="{9B8EA5D7-CBA7-1941-62C9-CF22FAA66FDE}"/>
          </ac:spMkLst>
        </pc:spChg>
      </pc:sldChg>
      <pc:sldChg chg="addSp delSp modSp new mod">
        <pc:chgData name="Keerati Manasatitpong" userId="cbf3b3a4-92c6-4618-a4d9-22d16900743d" providerId="ADAL" clId="{31D1B4F0-B70F-4DF5-8680-A3B57A4314B6}" dt="2024-06-07T04:52:30.233" v="2643" actId="22"/>
        <pc:sldMkLst>
          <pc:docMk/>
          <pc:sldMk cId="1296169110" sldId="421"/>
        </pc:sldMkLst>
        <pc:spChg chg="mod">
          <ac:chgData name="Keerati Manasatitpong" userId="cbf3b3a4-92c6-4618-a4d9-22d16900743d" providerId="ADAL" clId="{31D1B4F0-B70F-4DF5-8680-A3B57A4314B6}" dt="2024-06-07T04:48:34.236" v="2155" actId="20577"/>
          <ac:spMkLst>
            <pc:docMk/>
            <pc:sldMk cId="1296169110" sldId="421"/>
            <ac:spMk id="2" creationId="{F895FF95-72BE-5B1B-BC52-9629D5E899FD}"/>
          </ac:spMkLst>
        </pc:spChg>
        <pc:spChg chg="mod">
          <ac:chgData name="Keerati Manasatitpong" userId="cbf3b3a4-92c6-4618-a4d9-22d16900743d" providerId="ADAL" clId="{31D1B4F0-B70F-4DF5-8680-A3B57A4314B6}" dt="2024-06-07T04:52:03.690" v="2641" actId="20577"/>
          <ac:spMkLst>
            <pc:docMk/>
            <pc:sldMk cId="1296169110" sldId="421"/>
            <ac:spMk id="3" creationId="{785BA794-52F2-3264-D9E0-35729FCF25DA}"/>
          </ac:spMkLst>
        </pc:spChg>
        <pc:spChg chg="add del">
          <ac:chgData name="Keerati Manasatitpong" userId="cbf3b3a4-92c6-4618-a4d9-22d16900743d" providerId="ADAL" clId="{31D1B4F0-B70F-4DF5-8680-A3B57A4314B6}" dt="2024-06-07T04:52:30.233" v="2643" actId="22"/>
          <ac:spMkLst>
            <pc:docMk/>
            <pc:sldMk cId="1296169110" sldId="421"/>
            <ac:spMk id="8" creationId="{FB2F4734-C827-37B1-142B-F06096603492}"/>
          </ac:spMkLst>
        </pc:spChg>
      </pc:sldChg>
      <pc:sldChg chg="addSp delSp modSp new mod">
        <pc:chgData name="Keerati Manasatitpong" userId="cbf3b3a4-92c6-4618-a4d9-22d16900743d" providerId="ADAL" clId="{31D1B4F0-B70F-4DF5-8680-A3B57A4314B6}" dt="2024-06-07T04:54:19.819" v="2660" actId="1076"/>
        <pc:sldMkLst>
          <pc:docMk/>
          <pc:sldMk cId="166238240" sldId="422"/>
        </pc:sldMkLst>
        <pc:spChg chg="mod">
          <ac:chgData name="Keerati Manasatitpong" userId="cbf3b3a4-92c6-4618-a4d9-22d16900743d" providerId="ADAL" clId="{31D1B4F0-B70F-4DF5-8680-A3B57A4314B6}" dt="2024-06-07T04:52:37.475" v="2650" actId="20577"/>
          <ac:spMkLst>
            <pc:docMk/>
            <pc:sldMk cId="166238240" sldId="422"/>
            <ac:spMk id="2" creationId="{19B3E48A-5A17-5D2B-A2E7-3919D7973E01}"/>
          </ac:spMkLst>
        </pc:spChg>
        <pc:spChg chg="del">
          <ac:chgData name="Keerati Manasatitpong" userId="cbf3b3a4-92c6-4618-a4d9-22d16900743d" providerId="ADAL" clId="{31D1B4F0-B70F-4DF5-8680-A3B57A4314B6}" dt="2024-06-07T04:53:38.983" v="2651" actId="931"/>
          <ac:spMkLst>
            <pc:docMk/>
            <pc:sldMk cId="166238240" sldId="422"/>
            <ac:spMk id="3" creationId="{94F08950-8CA1-8188-D174-267600B4CA63}"/>
          </ac:spMkLst>
        </pc:spChg>
        <pc:picChg chg="add mod">
          <ac:chgData name="Keerati Manasatitpong" userId="cbf3b3a4-92c6-4618-a4d9-22d16900743d" providerId="ADAL" clId="{31D1B4F0-B70F-4DF5-8680-A3B57A4314B6}" dt="2024-06-07T04:53:43.831" v="2655" actId="14100"/>
          <ac:picMkLst>
            <pc:docMk/>
            <pc:sldMk cId="166238240" sldId="422"/>
            <ac:picMk id="8" creationId="{ECD87981-6CDF-E8F8-C303-8569B7050223}"/>
          </ac:picMkLst>
        </pc:picChg>
        <pc:picChg chg="add mod">
          <ac:chgData name="Keerati Manasatitpong" userId="cbf3b3a4-92c6-4618-a4d9-22d16900743d" providerId="ADAL" clId="{31D1B4F0-B70F-4DF5-8680-A3B57A4314B6}" dt="2024-06-07T04:54:19.819" v="2660" actId="1076"/>
          <ac:picMkLst>
            <pc:docMk/>
            <pc:sldMk cId="166238240" sldId="422"/>
            <ac:picMk id="10" creationId="{746ED299-AD43-26FE-4E2A-FC132DAE1F5D}"/>
          </ac:picMkLst>
        </pc:picChg>
      </pc:sldChg>
      <pc:sldChg chg="addSp modSp new mod">
        <pc:chgData name="Keerati Manasatitpong" userId="cbf3b3a4-92c6-4618-a4d9-22d16900743d" providerId="ADAL" clId="{31D1B4F0-B70F-4DF5-8680-A3B57A4314B6}" dt="2024-06-07T04:57:47.163" v="2700" actId="1076"/>
        <pc:sldMkLst>
          <pc:docMk/>
          <pc:sldMk cId="1926317236" sldId="423"/>
        </pc:sldMkLst>
        <pc:spChg chg="mod">
          <ac:chgData name="Keerati Manasatitpong" userId="cbf3b3a4-92c6-4618-a4d9-22d16900743d" providerId="ADAL" clId="{31D1B4F0-B70F-4DF5-8680-A3B57A4314B6}" dt="2024-06-07T04:54:36.489" v="2667" actId="20577"/>
          <ac:spMkLst>
            <pc:docMk/>
            <pc:sldMk cId="1926317236" sldId="423"/>
            <ac:spMk id="2" creationId="{4661B0D0-8C9D-8F9C-6149-9A48A2543396}"/>
          </ac:spMkLst>
        </pc:spChg>
        <pc:spChg chg="mod">
          <ac:chgData name="Keerati Manasatitpong" userId="cbf3b3a4-92c6-4618-a4d9-22d16900743d" providerId="ADAL" clId="{31D1B4F0-B70F-4DF5-8680-A3B57A4314B6}" dt="2024-06-07T04:54:44.409" v="2686" actId="20577"/>
          <ac:spMkLst>
            <pc:docMk/>
            <pc:sldMk cId="1926317236" sldId="423"/>
            <ac:spMk id="3" creationId="{27287724-318B-11B4-7FDF-64B190B3835F}"/>
          </ac:spMkLst>
        </pc:spChg>
        <pc:picChg chg="add mod">
          <ac:chgData name="Keerati Manasatitpong" userId="cbf3b3a4-92c6-4618-a4d9-22d16900743d" providerId="ADAL" clId="{31D1B4F0-B70F-4DF5-8680-A3B57A4314B6}" dt="2024-06-07T04:57:47.163" v="2700" actId="1076"/>
          <ac:picMkLst>
            <pc:docMk/>
            <pc:sldMk cId="1926317236" sldId="423"/>
            <ac:picMk id="8" creationId="{EF3CF200-8AE2-ADB2-5796-E01C115BD18E}"/>
          </ac:picMkLst>
        </pc:picChg>
        <pc:picChg chg="add mod">
          <ac:chgData name="Keerati Manasatitpong" userId="cbf3b3a4-92c6-4618-a4d9-22d16900743d" providerId="ADAL" clId="{31D1B4F0-B70F-4DF5-8680-A3B57A4314B6}" dt="2024-06-07T04:57:45.468" v="2699" actId="1076"/>
          <ac:picMkLst>
            <pc:docMk/>
            <pc:sldMk cId="1926317236" sldId="423"/>
            <ac:picMk id="10" creationId="{0902FA83-0AC0-1636-EC49-37A846C867CA}"/>
          </ac:picMkLst>
        </pc:picChg>
      </pc:sldChg>
      <pc:sldChg chg="modSp new mod">
        <pc:chgData name="Keerati Manasatitpong" userId="cbf3b3a4-92c6-4618-a4d9-22d16900743d" providerId="ADAL" clId="{31D1B4F0-B70F-4DF5-8680-A3B57A4314B6}" dt="2024-06-07T05:04:52.417" v="3065" actId="20577"/>
        <pc:sldMkLst>
          <pc:docMk/>
          <pc:sldMk cId="2117998509" sldId="424"/>
        </pc:sldMkLst>
        <pc:spChg chg="mod">
          <ac:chgData name="Keerati Manasatitpong" userId="cbf3b3a4-92c6-4618-a4d9-22d16900743d" providerId="ADAL" clId="{31D1B4F0-B70F-4DF5-8680-A3B57A4314B6}" dt="2024-06-07T04:58:18.549" v="2703" actId="20577"/>
          <ac:spMkLst>
            <pc:docMk/>
            <pc:sldMk cId="2117998509" sldId="424"/>
            <ac:spMk id="2" creationId="{D0862158-7350-7979-6E31-620F9FB5BDC3}"/>
          </ac:spMkLst>
        </pc:spChg>
        <pc:spChg chg="mod">
          <ac:chgData name="Keerati Manasatitpong" userId="cbf3b3a4-92c6-4618-a4d9-22d16900743d" providerId="ADAL" clId="{31D1B4F0-B70F-4DF5-8680-A3B57A4314B6}" dt="2024-06-07T05:04:52.417" v="3065" actId="20577"/>
          <ac:spMkLst>
            <pc:docMk/>
            <pc:sldMk cId="2117998509" sldId="424"/>
            <ac:spMk id="3" creationId="{68A78485-E3C1-6DEE-3641-6E32B7D65BB6}"/>
          </ac:spMkLst>
        </pc:spChg>
      </pc:sldChg>
      <pc:sldChg chg="modSp new mod">
        <pc:chgData name="Keerati Manasatitpong" userId="cbf3b3a4-92c6-4618-a4d9-22d16900743d" providerId="ADAL" clId="{31D1B4F0-B70F-4DF5-8680-A3B57A4314B6}" dt="2024-06-07T06:31:34.349" v="3291" actId="20577"/>
        <pc:sldMkLst>
          <pc:docMk/>
          <pc:sldMk cId="791379427" sldId="425"/>
        </pc:sldMkLst>
        <pc:spChg chg="mod">
          <ac:chgData name="Keerati Manasatitpong" userId="cbf3b3a4-92c6-4618-a4d9-22d16900743d" providerId="ADAL" clId="{31D1B4F0-B70F-4DF5-8680-A3B57A4314B6}" dt="2024-06-07T05:00:11.057" v="2937" actId="20577"/>
          <ac:spMkLst>
            <pc:docMk/>
            <pc:sldMk cId="791379427" sldId="425"/>
            <ac:spMk id="2" creationId="{C8F69B54-C27A-AEEC-8240-7412EB4A5D02}"/>
          </ac:spMkLst>
        </pc:spChg>
        <pc:spChg chg="mod">
          <ac:chgData name="Keerati Manasatitpong" userId="cbf3b3a4-92c6-4618-a4d9-22d16900743d" providerId="ADAL" clId="{31D1B4F0-B70F-4DF5-8680-A3B57A4314B6}" dt="2024-06-07T06:31:34.349" v="3291" actId="20577"/>
          <ac:spMkLst>
            <pc:docMk/>
            <pc:sldMk cId="791379427" sldId="425"/>
            <ac:spMk id="3" creationId="{19D99AC2-CDAD-1DBD-5093-237B39A6C7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-DIN" panose="020B0504030202030204" pitchFamily="34" charset="77"/>
              </a:defRPr>
            </a:lvl1pPr>
          </a:lstStyle>
          <a:p>
            <a:endParaRPr lang="en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-DIN" panose="020B0504030202030204" pitchFamily="34" charset="77"/>
              </a:defRPr>
            </a:lvl1pPr>
          </a:lstStyle>
          <a:p>
            <a:fld id="{A877042B-BE87-AB44-AFC3-587BBB2E4336}" type="datetimeFigureOut">
              <a:rPr lang="en-TH" smtClean="0"/>
              <a:pPr/>
              <a:t>06/07/2024</a:t>
            </a:fld>
            <a:endParaRPr lang="en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-DIN" panose="020B0504030202030204" pitchFamily="34" charset="77"/>
              </a:defRPr>
            </a:lvl1pPr>
          </a:lstStyle>
          <a:p>
            <a:endParaRPr lang="en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-DIN" panose="020B0504030202030204" pitchFamily="34" charset="77"/>
              </a:defRPr>
            </a:lvl1pPr>
          </a:lstStyle>
          <a:p>
            <a:fld id="{B9F43AE3-04B5-8B45-B43D-C58D2E5681FA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3111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-DIN" panose="020B050403020203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8CEA-C7C1-E632-6108-97FF2E124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56287-A520-51FC-4BB4-D17DB71AF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69FA-0926-1B7A-70A3-E5CF3346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0E6-82A9-E064-22A2-9D5FC6FD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9A9D-C0B9-89DE-D62B-B72F9D9E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79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88DB-B491-C76B-AA09-35853012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85CC-AA82-0615-2DB8-89340B7B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F4BE2-0941-882A-80BC-C6DD2C5AA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956DF-8DED-E9AF-F87E-C3A41A21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B0502-DD4F-3E01-A486-B893ABA0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3CC11-1ACE-38DD-702C-92E500E8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8192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AEC8-BAFE-CB26-F818-1A7DCEBE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9F44-2333-0AEA-3A2F-91813C934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471CF-0254-6323-B60F-416EB869C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BF33-50D1-73D0-704C-CE16B7D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1A51-6ECB-14DB-20D5-D05DD53F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0EB8-5A54-7942-BF26-A7DD1FBD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096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A7E4-4F2C-9B93-0768-E6D041A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58EA-A77C-E6DD-1DA1-E9E00DFE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C29A-EA73-C70A-C9C7-F9E98A3C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7EA91-7780-4140-0750-3BA050EE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0950-83FE-FFAE-CA29-CD0FD7B8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577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ABC28-8DA3-2032-AC70-D0AEFF5A8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45E2C-EFDC-BE23-F052-5C98799C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B6FE-162F-1877-4AF2-2CE6DEE7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8C43-50C4-DA43-187B-4C6A88B4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B449-2164-E2A3-8B1F-6A6E33F7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513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B271E309-B953-4F3D-8DC0-1D9BE7277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"/>
          <a:stretch/>
        </p:blipFill>
        <p:spPr>
          <a:xfrm>
            <a:off x="6725839" y="-25341"/>
            <a:ext cx="5466161" cy="688334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83942B8-10FF-42BB-99F7-F7A2735D0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/>
        </p:blipFill>
        <p:spPr>
          <a:xfrm>
            <a:off x="0" y="-12671"/>
            <a:ext cx="11755426" cy="6883341"/>
          </a:xfrm>
          <a:prstGeom prst="rect">
            <a:avLst/>
          </a:prstGeom>
        </p:spPr>
      </p:pic>
      <p:pic>
        <p:nvPicPr>
          <p:cNvPr id="52" name="Picture 51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85D3F819-CDC5-4F53-A71A-57B2C6A9E9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594" y="522656"/>
            <a:ext cx="1548010" cy="1095203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7830F45C-C23F-47E1-B78B-071602B47D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51" y="445909"/>
            <a:ext cx="1207344" cy="1207344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375285FE-8125-4A91-8710-63089592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888117"/>
            <a:ext cx="7310262" cy="2852737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rgbClr val="4472C4"/>
                </a:solidFill>
                <a:latin typeface="D-DIN" panose="020B0504030202030204" pitchFamily="34" charset="77"/>
                <a:cs typeface="DB Ozone X" panose="02000506090000020004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ABFF71C-5A2A-4053-9417-9A0529A6C0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345" y="3960148"/>
            <a:ext cx="7310262" cy="150018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D-DIN" panose="020B0504030202030204" pitchFamily="34" charset="77"/>
                <a:cs typeface="DB Ozone X" panose="0200050609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สถาบันวิจัยแสงซินโครตรอน (องค์การมหาชน) </a:t>
            </a:r>
            <a:endParaRPr lang="en-US" dirty="0"/>
          </a:p>
          <a:p>
            <a:pPr lvl="0"/>
            <a:r>
              <a:rPr lang="en-US" dirty="0"/>
              <a:t>Synchrotron Light Research Institute (Public Organization)</a:t>
            </a:r>
          </a:p>
        </p:txBody>
      </p:sp>
    </p:spTree>
    <p:extLst>
      <p:ext uri="{BB962C8B-B14F-4D97-AF65-F5344CB8AC3E}">
        <p14:creationId xmlns:p14="http://schemas.microsoft.com/office/powerpoint/2010/main" val="7692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8A2D-465E-C0F5-DB49-1867221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50031"/>
            <a:ext cx="100330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343D7D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4E63-05FE-B45F-5BBC-FFF1C8C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DIN Alternate" panose="020B0500000000000000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5DA52-6A61-F43E-B35B-BE1484888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D644-35A8-437B-2D2A-12BD6AE0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75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B4ED-0FDA-48BD-2AE0-664673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314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8CCB-BF20-901C-F7EC-FDC8D2C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466" y="646721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0A248AAE-D42A-F54B-BBDA-583649253CB7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47916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FAC71D-5B26-7804-C2EF-1E79AC9086B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3F50">
                  <a:lumMod val="0"/>
                  <a:lumOff val="100000"/>
                </a:srgbClr>
              </a:gs>
              <a:gs pos="35000">
                <a:srgbClr val="2C3F50">
                  <a:lumMod val="0"/>
                  <a:lumOff val="100000"/>
                </a:srgbClr>
              </a:gs>
              <a:gs pos="100000">
                <a:srgbClr val="2C3F50">
                  <a:lumMod val="40000"/>
                  <a:lumOff val="60000"/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-DIN" panose="020B0504030202030204" pitchFamily="34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282A8-BE22-4EF6-E81B-2F370275E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93588" cy="68571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D4223-0B3A-5C0B-5A09-08DC6158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8" y="250031"/>
            <a:ext cx="3117404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7767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282A8-BE22-4EF6-E81B-2F370275E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892"/>
            <a:ext cx="12193588" cy="68571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D4223-0B3A-5C0B-5A09-08DC6158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8" y="250031"/>
            <a:ext cx="3117404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49581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A50B88-BDB7-437A-D341-0012944C8DC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3F50">
                  <a:lumMod val="0"/>
                  <a:lumOff val="100000"/>
                </a:srgbClr>
              </a:gs>
              <a:gs pos="35000">
                <a:srgbClr val="2C3F50">
                  <a:lumMod val="0"/>
                  <a:lumOff val="100000"/>
                </a:srgbClr>
              </a:gs>
              <a:gs pos="100000">
                <a:srgbClr val="2C3F50">
                  <a:lumMod val="40000"/>
                  <a:lumOff val="60000"/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-DIN" panose="020B0504030202030204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38A2D-465E-C0F5-DB49-1867221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250031"/>
            <a:ext cx="100330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343D7D"/>
                </a:solidFill>
                <a:latin typeface="D-DIN" panose="020B05040302020A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B4ED-0FDA-48BD-2AE0-664673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D644-35A8-437B-2D2A-12BD6AE0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8CCB-BF20-901C-F7EC-FDC8D2C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D937B2-0171-C8B3-B724-650B30AA5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95EE2-3354-6381-B219-0F58A687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2CAF-9467-869F-3987-C98AB500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63220-1FD2-9E58-E65F-9D905559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 descr="A large building&#10;&#10;Description automatically generated">
            <a:extLst>
              <a:ext uri="{FF2B5EF4-FFF2-40B4-BE49-F238E27FC236}">
                <a16:creationId xmlns:a16="http://schemas.microsoft.com/office/drawing/2014/main" id="{5CE57C77-D7EE-9965-B3A6-B5FB7A0C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rgbClr val="00B0F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CB7631-F793-4609-6C5B-2F2EE5632D85}"/>
              </a:ext>
            </a:extLst>
          </p:cNvPr>
          <p:cNvGrpSpPr/>
          <p:nvPr userDrawn="1"/>
        </p:nvGrpSpPr>
        <p:grpSpPr>
          <a:xfrm>
            <a:off x="10468917" y="25426"/>
            <a:ext cx="1579248" cy="691996"/>
            <a:chOff x="9077170" y="118219"/>
            <a:chExt cx="2755355" cy="1207344"/>
          </a:xfrm>
        </p:grpSpPr>
        <p:pic>
          <p:nvPicPr>
            <p:cNvPr id="10" name="Picture 9" descr="A picture containing food, drawing, shirt&#10;&#10;Description automatically generated">
              <a:extLst>
                <a:ext uri="{FF2B5EF4-FFF2-40B4-BE49-F238E27FC236}">
                  <a16:creationId xmlns:a16="http://schemas.microsoft.com/office/drawing/2014/main" id="{6D589D70-0C82-4DA3-8B09-1E5A7BE59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4515" y="153052"/>
              <a:ext cx="1548010" cy="1095203"/>
            </a:xfrm>
            <a:prstGeom prst="rect">
              <a:avLst/>
            </a:prstGeom>
          </p:spPr>
        </p:pic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852EA28-C726-27E2-F411-D0D6CF3B7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7170" y="118219"/>
              <a:ext cx="1207344" cy="1207344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D54DF49-A385-7EFD-E859-B5E89D5B84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044027"/>
            <a:ext cx="12192000" cy="3813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2345973-9C1D-7471-DC53-98057B45BA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7" y="4671631"/>
            <a:ext cx="1750055" cy="20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2D47-48D4-B400-2482-A37D2FC4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D52B9-4D34-EA38-12B9-BC1C5BE1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BE5AF-219E-45C7-893C-026EA9CA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E8CBF-BF87-2514-0621-66E468FF8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EA529-7CEC-4E57-A9E2-DD17E5863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B93C5-34D6-9BA6-68D5-DE5B580F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77058-8787-EB06-DA08-9C8B2DE5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B2A94-5462-844A-FF28-EDE1729E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281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995A-A586-B3B5-1FA1-13539659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501C8-FE14-489F-2D68-AD2E0FC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CD2CD-BAF9-6F7A-8D4E-DB1F7B2C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49EC6-2B1F-BD64-6CAF-6042B3D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8407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A9706-5A2D-48CF-5712-72AC6703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EDD65-52EF-2CB5-AE3D-5D416F95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435A-623A-A6D1-CF8D-574D784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5024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254F7-E5E7-4B36-CA80-17351DD2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3293-5DE0-704D-CC5B-DDD11F53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525D-E30C-0B7A-4211-687337C97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4739-F8D2-F44C-D1B7-12F874C3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B2214-332A-C640-09A0-1883593B4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fld id="{0A248AAE-D42A-F54B-BBDA-583649253CB7}" type="slidenum">
              <a:rPr lang="en-TH" smtClean="0"/>
              <a:pPr/>
              <a:t>‹#›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83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-DIN" panose="020B0504030202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-DIN" panose="020B0504030202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java.net/openjdk/jdk17/ri/openjdk-17+35_windows-x64_bin.zip" TargetMode="External"/><Relationship Id="rId2" Type="http://schemas.openxmlformats.org/officeDocument/2006/relationships/hyperlink" Target="http://download.controlsystemstudio.org/release/4.5/cs-studio-4.5.9-win32.win32.x86_64.z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C681-683C-4347-9697-F3E9F465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45" y="1836934"/>
            <a:ext cx="8340054" cy="285273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D-DIN" panose="020B0504030202030204" pitchFamily="34" charset="77"/>
              </a:rPr>
              <a:t>EPICS Client Tools</a:t>
            </a:r>
            <a:br>
              <a:rPr lang="en-US" sz="4000" dirty="0">
                <a:latin typeface="D-DIN" panose="020B0504030202030204" pitchFamily="34" charset="77"/>
              </a:rPr>
            </a:br>
            <a:endParaRPr lang="th-TH" sz="4000" dirty="0">
              <a:latin typeface="D-DIN" panose="020B050403020203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E8D87F-DE3D-8380-311C-8CC1F2EDB5A0}"/>
              </a:ext>
            </a:extLst>
          </p:cNvPr>
          <p:cNvSpPr txBox="1">
            <a:spLocks/>
          </p:cNvSpPr>
          <p:nvPr/>
        </p:nvSpPr>
        <p:spPr>
          <a:xfrm>
            <a:off x="687345" y="3521054"/>
            <a:ext cx="8340054" cy="28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rgbClr val="4472C4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D-DIN" panose="020B0504030202030204" pitchFamily="34" charset="77"/>
              </a:rPr>
              <a:t>Keerati Manasatitpong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D-DIN" panose="020B0504030202030204" pitchFamily="34" charset="77"/>
              </a:rPr>
              <a:t>Natthawut Suradet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D-DIN" panose="020B050403020203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D-DIN" panose="020B0504030202030204" pitchFamily="34" charset="77"/>
              </a:rPr>
              <a:t>Workshop on Development of EPICS based instrumentation control system in accelerator research facilities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-DIN" panose="020B0504030202030204" pitchFamily="34" charset="77"/>
              </a:rPr>
              <a:t>10-14 June 2024, BRIN, Yogyakarta, Indonesia</a:t>
            </a:r>
            <a:endParaRPr lang="th-TH" sz="2000" dirty="0">
              <a:latin typeface="D-DIN" panose="020B0504030202030204" pitchFamily="34" charset="77"/>
            </a:endParaRPr>
          </a:p>
        </p:txBody>
      </p:sp>
      <p:pic>
        <p:nvPicPr>
          <p:cNvPr id="1026" name="Picture 2" descr="Logo BRIN">
            <a:extLst>
              <a:ext uri="{FF2B5EF4-FFF2-40B4-BE49-F238E27FC236}">
                <a16:creationId xmlns:a16="http://schemas.microsoft.com/office/drawing/2014/main" id="{A44C1F5C-813D-C226-18E6-63F30AB1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72" y="721596"/>
            <a:ext cx="18002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AF7C65CC-29EE-3B81-EAAD-3BF30C24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11" y="691565"/>
            <a:ext cx="1878422" cy="7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8C95-F9E4-E818-B199-F5EAFBAB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standard: Control System Studio – Phoebus (CSS)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54CE-1042-4103-1CB9-9592FE30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widget has its own behavior</a:t>
            </a:r>
          </a:p>
          <a:p>
            <a:r>
              <a:rPr lang="en-US" dirty="0"/>
              <a:t>Phoebus support Action and Rule</a:t>
            </a:r>
          </a:p>
          <a:p>
            <a:r>
              <a:rPr lang="en-US" dirty="0"/>
              <a:t>Phoebus support JavaScript and Python scripting</a:t>
            </a:r>
          </a:p>
          <a:p>
            <a:r>
              <a:rPr lang="en-US" dirty="0"/>
              <a:t>Be careful with PV data type, conversion can cause unexpected behavior</a:t>
            </a:r>
          </a:p>
          <a:p>
            <a:r>
              <a:rPr lang="en-US" dirty="0"/>
              <a:t>Be careful with floating precision and format, the data may not be shown correctly if you set it wrong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D1D9-C69E-576C-882C-87EE7AD0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C9D5-014D-9ABD-1B49-AF028B3B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FD4B-163B-D101-D5B5-2ED793F6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10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24521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D998-7AFF-17FB-E667-070339D2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advance: Python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BB7A-A1BC-1D4A-6D46-CB08B737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You will need Channel access for Python install by using command:</a:t>
            </a:r>
          </a:p>
          <a:p>
            <a:pPr lvl="1"/>
            <a:r>
              <a:rPr lang="en-US" dirty="0"/>
              <a:t>pip install </a:t>
            </a:r>
            <a:r>
              <a:rPr lang="en-US" dirty="0" err="1"/>
              <a:t>pyepics</a:t>
            </a:r>
            <a:endParaRPr lang="en-US" dirty="0"/>
          </a:p>
          <a:p>
            <a:r>
              <a:rPr lang="en-US" dirty="0"/>
              <a:t>Then import epics package in the code</a:t>
            </a:r>
          </a:p>
          <a:p>
            <a:r>
              <a:rPr lang="en-US" dirty="0"/>
              <a:t>Example </a:t>
            </a:r>
            <a:r>
              <a:rPr lang="en-US" dirty="0">
                <a:sym typeface="Wingdings" panose="05000000000000000000" pitchFamily="2" charset="2"/>
              </a:rPr>
              <a:t>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082AC-58E9-1DCA-710A-EF9BEF96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C3301-5E2D-62F1-A3AC-2911F4E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576A3-60B1-D6A9-F2A8-E6844449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11</a:t>
            </a:fld>
            <a:endParaRPr lang="en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390DC-F2E2-E3DE-858A-A3B3FDF77F72}"/>
              </a:ext>
            </a:extLst>
          </p:cNvPr>
          <p:cNvSpPr txBox="1"/>
          <p:nvPr/>
        </p:nvSpPr>
        <p:spPr>
          <a:xfrm>
            <a:off x="6096000" y="1138469"/>
            <a:ext cx="584871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import epics</a:t>
            </a:r>
          </a:p>
          <a:p>
            <a:r>
              <a:rPr lang="en-US" sz="1400" dirty="0"/>
              <a:t>import datetime</a:t>
            </a:r>
          </a:p>
          <a:p>
            <a:r>
              <a:rPr lang="en-US" sz="1400" dirty="0"/>
              <a:t># import </a:t>
            </a:r>
            <a:r>
              <a:rPr lang="en-US" sz="1400" dirty="0" err="1"/>
              <a:t>os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count = 0</a:t>
            </a:r>
          </a:p>
          <a:p>
            <a:r>
              <a:rPr lang="en-US" sz="1400" dirty="0" err="1"/>
              <a:t>pv</a:t>
            </a:r>
            <a:r>
              <a:rPr lang="en-US" sz="1400" dirty="0"/>
              <a:t> = "linacapp:vac:tpg1:P_Vacuum"</a:t>
            </a:r>
          </a:p>
          <a:p>
            <a:r>
              <a:rPr lang="en-US" sz="1400" dirty="0"/>
              <a:t>pv2 = "linacapp:env:adaq1:Temp1"</a:t>
            </a:r>
          </a:p>
          <a:p>
            <a:endParaRPr lang="en-US" sz="1400" dirty="0"/>
          </a:p>
          <a:p>
            <a:r>
              <a:rPr lang="en-US" sz="1400" dirty="0"/>
              <a:t>def </a:t>
            </a:r>
            <a:r>
              <a:rPr lang="en-US" sz="1400" dirty="0" err="1"/>
              <a:t>monitor_callback</a:t>
            </a:r>
            <a:r>
              <a:rPr lang="en-US" sz="1400" dirty="0"/>
              <a:t>(</a:t>
            </a:r>
            <a:r>
              <a:rPr lang="en-US" sz="1400" dirty="0" err="1"/>
              <a:t>pvname</a:t>
            </a:r>
            <a:r>
              <a:rPr lang="en-US" sz="1400" dirty="0"/>
              <a:t>, value, timestamp, **</a:t>
            </a:r>
            <a:r>
              <a:rPr lang="en-US" sz="1400" dirty="0" err="1"/>
              <a:t>kwargs</a:t>
            </a:r>
            <a:r>
              <a:rPr lang="en-US" sz="1400" dirty="0"/>
              <a:t>):</a:t>
            </a:r>
          </a:p>
          <a:p>
            <a:r>
              <a:rPr lang="en-US" sz="1400" dirty="0"/>
              <a:t>    global count</a:t>
            </a:r>
          </a:p>
          <a:p>
            <a:r>
              <a:rPr lang="en-US" sz="1400" dirty="0"/>
              <a:t>    dt = </a:t>
            </a:r>
            <a:r>
              <a:rPr lang="en-US" sz="1400" dirty="0" err="1"/>
              <a:t>datetime.datetime.fromtimestamp</a:t>
            </a:r>
            <a:r>
              <a:rPr lang="en-US" sz="1400" dirty="0"/>
              <a:t>(timestamp)</a:t>
            </a:r>
          </a:p>
          <a:p>
            <a:r>
              <a:rPr lang="en-US" sz="1400" dirty="0"/>
              <a:t>    print("(" + str(count) + ") " + </a:t>
            </a:r>
            <a:r>
              <a:rPr lang="en-US" sz="1400" dirty="0" err="1"/>
              <a:t>pvname</a:t>
            </a:r>
            <a:r>
              <a:rPr lang="en-US" sz="1400" dirty="0"/>
              <a:t> + " at " + str(dt) + " is " + str(value))</a:t>
            </a:r>
          </a:p>
          <a:p>
            <a:r>
              <a:rPr lang="en-US" sz="1400" dirty="0"/>
              <a:t>    count += 1</a:t>
            </a:r>
          </a:p>
          <a:p>
            <a:r>
              <a:rPr lang="en-US" sz="1400" dirty="0"/>
              <a:t>    if count &gt; 5: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epics.camonitor_clear</a:t>
            </a:r>
            <a:r>
              <a:rPr lang="en-US" sz="1400" dirty="0"/>
              <a:t>(</a:t>
            </a:r>
            <a:r>
              <a:rPr lang="en-US" sz="1400" dirty="0" err="1"/>
              <a:t>pvname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print("stop")</a:t>
            </a:r>
          </a:p>
          <a:p>
            <a:endParaRPr lang="en-US" sz="1400" dirty="0"/>
          </a:p>
          <a:p>
            <a:r>
              <a:rPr lang="en-US" sz="1400" dirty="0"/>
              <a:t># </a:t>
            </a:r>
            <a:r>
              <a:rPr lang="en-US" sz="1400" dirty="0" err="1"/>
              <a:t>epics.ca.find_libca</a:t>
            </a:r>
            <a:r>
              <a:rPr lang="en-US" sz="1400" dirty="0"/>
              <a:t>()</a:t>
            </a:r>
          </a:p>
          <a:p>
            <a:r>
              <a:rPr lang="en-US" sz="1400" dirty="0"/>
              <a:t># </a:t>
            </a:r>
            <a:r>
              <a:rPr lang="en-US" sz="1400" dirty="0" err="1"/>
              <a:t>epics.ca.find_libCom</a:t>
            </a:r>
            <a:r>
              <a:rPr lang="en-US" sz="1400" dirty="0"/>
              <a:t>()</a:t>
            </a:r>
          </a:p>
          <a:p>
            <a:r>
              <a:rPr lang="en-US" sz="1400" dirty="0"/>
              <a:t># </a:t>
            </a:r>
            <a:r>
              <a:rPr lang="en-US" sz="1400" dirty="0" err="1"/>
              <a:t>os.environ</a:t>
            </a:r>
            <a:r>
              <a:rPr lang="en-US" sz="1400" dirty="0"/>
              <a:t>["EPICS_CA_ADDR_LIST"] = "10.110.0.101"</a:t>
            </a:r>
          </a:p>
          <a:p>
            <a:r>
              <a:rPr lang="en-US" sz="1400" dirty="0"/>
              <a:t>vacuum = </a:t>
            </a:r>
            <a:r>
              <a:rPr lang="en-US" sz="1400" dirty="0" err="1"/>
              <a:t>epics.caget</a:t>
            </a:r>
            <a:r>
              <a:rPr lang="en-US" sz="1400" dirty="0"/>
              <a:t>(</a:t>
            </a:r>
            <a:r>
              <a:rPr lang="en-US" sz="1400" dirty="0" err="1"/>
              <a:t>pv</a:t>
            </a:r>
            <a:r>
              <a:rPr lang="en-US" sz="1400" dirty="0"/>
              <a:t>)</a:t>
            </a:r>
          </a:p>
          <a:p>
            <a:r>
              <a:rPr lang="en-US" sz="1400" dirty="0"/>
              <a:t>temperature = </a:t>
            </a:r>
            <a:r>
              <a:rPr lang="en-US" sz="1400" dirty="0" err="1"/>
              <a:t>epics.caget</a:t>
            </a:r>
            <a:r>
              <a:rPr lang="en-US" sz="1400" dirty="0"/>
              <a:t>(pv2)</a:t>
            </a:r>
          </a:p>
          <a:p>
            <a:r>
              <a:rPr lang="en-US" sz="1400" dirty="0"/>
              <a:t>print("vacuum=" + str(vacuum) + " temperature=" + str(temperature))</a:t>
            </a:r>
          </a:p>
          <a:p>
            <a:endParaRPr lang="en-US" sz="1400" dirty="0"/>
          </a:p>
          <a:p>
            <a:r>
              <a:rPr lang="en-US" sz="1400" dirty="0" err="1"/>
              <a:t>epics.camonitor</a:t>
            </a:r>
            <a:r>
              <a:rPr lang="en-US" sz="1400" dirty="0"/>
              <a:t>(</a:t>
            </a:r>
            <a:r>
              <a:rPr lang="en-US" sz="1400" dirty="0" err="1"/>
              <a:t>pv</a:t>
            </a:r>
            <a:r>
              <a:rPr lang="en-US" sz="1400" dirty="0"/>
              <a:t>, callback=</a:t>
            </a:r>
            <a:r>
              <a:rPr lang="en-US" sz="1400" dirty="0" err="1"/>
              <a:t>monitor_callback</a:t>
            </a:r>
            <a:r>
              <a:rPr lang="en-US" sz="1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6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CE90-FC9A-D055-8AE8-8571E300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advance: Python binding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0EBAF-4458-73B1-E61C-463302A3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4185" cy="4351338"/>
          </a:xfrm>
        </p:spPr>
        <p:txBody>
          <a:bodyPr/>
          <a:lstStyle/>
          <a:p>
            <a:r>
              <a:rPr lang="en-US" dirty="0"/>
              <a:t>You can also access Appliance from Python</a:t>
            </a:r>
          </a:p>
          <a:p>
            <a:r>
              <a:rPr lang="en-US" dirty="0"/>
              <a:t>We will use common http client</a:t>
            </a:r>
          </a:p>
          <a:p>
            <a:r>
              <a:rPr lang="en-US" dirty="0"/>
              <a:t>Example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F8BE7-7D1D-D094-4DE6-601BBC82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BC5F5-B161-90D5-6BED-6DF73BF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AD3F-E50D-4B82-9C39-C8A00800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12</a:t>
            </a:fld>
            <a:endParaRPr lang="en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EA5D7-CBA7-1941-62C9-CF22FAA66FDE}"/>
              </a:ext>
            </a:extLst>
          </p:cNvPr>
          <p:cNvSpPr txBox="1"/>
          <p:nvPr/>
        </p:nvSpPr>
        <p:spPr>
          <a:xfrm>
            <a:off x="4770249" y="1129427"/>
            <a:ext cx="71254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matplotlib.pyplot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as plot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matplotlib.dates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as md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http.client</a:t>
            </a:r>
            <a:endParaRPr lang="en-US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json</a:t>
            </a:r>
            <a:endParaRPr lang="en-US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datetime as dt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time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matplotlib.pyplot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as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plt</a:t>
            </a:r>
            <a:endParaRPr lang="en-US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connection =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http.client.HTTPConnection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('10.0.0.10', 17668)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connection.request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("GET","/retrieval/data/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getData.json?pv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=linacapp%3Avac%3Atpg1%3AP_Vacuum&amp;from=2022-11-15T12%3A00%3A00.000Z&amp;to=2022-11-16T12%3A00%3A00.000Z")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response =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connection.getresponse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data =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json.load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(response)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secs = [x['secs'] for x in data[0]['data']]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dates = [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dt.datetime.fromtimestamp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(t) for t in secs]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vals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= [x['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val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'] for x in data[0]['data']]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fmt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md.DateFormatter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('%Y-%m-%d %H:%M:%S')</a:t>
            </a:r>
          </a:p>
          <a:p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ax =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plt.gca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ax.xaxis.set_major_formatter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fmt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plot.scatter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(dates, </a:t>
            </a:r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vals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r>
              <a:rPr lang="en-US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plot.show</a:t>
            </a:r>
            <a:r>
              <a:rPr lang="en-US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3481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FF95-72BE-5B1B-BC52-9629D5E8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The convenience: WebSocket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A794-52F2-3264-D9E0-35729FCF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topic, we will need epics2web to be installed</a:t>
            </a:r>
          </a:p>
          <a:p>
            <a:r>
              <a:rPr lang="en-US" dirty="0"/>
              <a:t>epics2web is a Tomcat servlet that convert CA to WebSocket (WS)</a:t>
            </a:r>
          </a:p>
          <a:p>
            <a:r>
              <a:rPr lang="en-US" dirty="0"/>
              <a:t>WS is a standard protocol defined in HTTP protocol suite</a:t>
            </a:r>
          </a:p>
          <a:p>
            <a:r>
              <a:rPr lang="en-US" dirty="0"/>
              <a:t>It design to be a bidirectional communication protocol to supplement HTTP</a:t>
            </a:r>
          </a:p>
          <a:p>
            <a:r>
              <a:rPr lang="en-US" dirty="0"/>
              <a:t>epics2web provide JavaScript client to program webpage to access PV</a:t>
            </a:r>
          </a:p>
          <a:p>
            <a:r>
              <a:rPr lang="en-US" dirty="0"/>
              <a:t>get and monitor are available, but no 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1F3E-FB72-1701-3D27-15F3FA65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5EFA3-F5A9-192F-CB35-C632EDB4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3A81-AB7D-D2E3-C519-84EA2DA6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13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29616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E48A-5A17-5D2B-A2E7-3919D797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The convenience: WebSocket client (2)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CD87981-6CDF-E8F8-C303-8569B7050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87603"/>
            <a:ext cx="4389408" cy="30683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27782-86DD-CDFA-294F-37121383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F9AB-FA49-7847-69EA-2EB83130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2580-83F2-4D94-18A0-5E313234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14</a:t>
            </a:fld>
            <a:endParaRPr lang="en-TH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46ED299-AD43-26FE-4E2A-FC132DAE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18" y="1694060"/>
            <a:ext cx="4389409" cy="30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B0D0-8C9D-8F9C-6149-9A48A254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The convenience: WebSocket client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7724-318B-11B4-7FDF-64B190B3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E3BF4-221B-7C94-C9F7-B437617A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D29DD-1D01-B22E-254E-027AED2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9165-B240-B247-F64A-408C251E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15</a:t>
            </a:fld>
            <a:endParaRPr lang="en-TH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F3CF200-8AE2-ADB2-5796-E01C115B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58" y="1049787"/>
            <a:ext cx="3186812" cy="526052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902FA83-0AC0-1636-EC49-37A846C8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3" y="2537782"/>
            <a:ext cx="6300158" cy="35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1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2158-7350-7979-6E31-620F9FB5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The freedom: C/C++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8485-E3C1-6DEE-3641-6E32B7D6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advance form to make a client is C/C++ binding</a:t>
            </a:r>
          </a:p>
          <a:p>
            <a:r>
              <a:rPr lang="en-US" dirty="0"/>
              <a:t>You can do everything up to your C/C++ skill</a:t>
            </a:r>
          </a:p>
          <a:p>
            <a:r>
              <a:rPr lang="en-US" dirty="0"/>
              <a:t>C/C++ code can be called from most languages</a:t>
            </a:r>
          </a:p>
          <a:p>
            <a:r>
              <a:rPr lang="en-US" dirty="0"/>
              <a:t>The best example code can be found in EPICS base code</a:t>
            </a:r>
          </a:p>
          <a:p>
            <a:pPr lvl="1"/>
            <a:r>
              <a:rPr lang="en-US" dirty="0"/>
              <a:t>/opt/brin/app/epics/base/modules/ca/</a:t>
            </a:r>
            <a:r>
              <a:rPr lang="en-US" dirty="0" err="1"/>
              <a:t>src</a:t>
            </a:r>
            <a:r>
              <a:rPr lang="en-US" dirty="0"/>
              <a:t>/tools</a:t>
            </a:r>
          </a:p>
          <a:p>
            <a:r>
              <a:rPr lang="en-US" dirty="0"/>
              <a:t>In this directory you can find all 4 command line clients (</a:t>
            </a:r>
            <a:r>
              <a:rPr lang="en-US" dirty="0" err="1"/>
              <a:t>caget</a:t>
            </a:r>
            <a:r>
              <a:rPr lang="en-US" dirty="0"/>
              <a:t>/caput/</a:t>
            </a:r>
            <a:r>
              <a:rPr lang="en-US" dirty="0" err="1"/>
              <a:t>camonitor</a:t>
            </a:r>
            <a:r>
              <a:rPr lang="en-US" dirty="0"/>
              <a:t>/</a:t>
            </a:r>
            <a:r>
              <a:rPr lang="en-US" dirty="0" err="1"/>
              <a:t>cainfo</a:t>
            </a:r>
            <a:r>
              <a:rPr lang="en-US" dirty="0"/>
              <a:t>)</a:t>
            </a:r>
          </a:p>
          <a:p>
            <a:r>
              <a:rPr lang="en-US" dirty="0"/>
              <a:t>Let’s look inside together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1F374-4C40-B117-1ADC-53AFFC05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ADA7-3443-36C8-1EE2-43BF30B5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7B53-0B7A-6030-FAE1-457EADD2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16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11799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9B54-C27A-AEEC-8240-7412EB4A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9AC2-CDAD-1DBD-5093-237B39A6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experience in using command line clients</a:t>
            </a:r>
          </a:p>
          <a:p>
            <a:r>
              <a:rPr lang="en-US" dirty="0"/>
              <a:t>You have experience in use and develop the GUI using Phoebus</a:t>
            </a:r>
          </a:p>
          <a:p>
            <a:r>
              <a:rPr lang="en-US" dirty="0"/>
              <a:t>You have been demonstrated on how other languages and platforms connect with EPICS PV using CA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703AA-CA82-A311-6956-DF6A834A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92846-AE75-2AC2-7751-6FF193A0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D1C6F-E8B6-0858-543C-2A7C0A94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17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9137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0DF75-9DBC-42EC-9225-2535D93A3FB6}"/>
              </a:ext>
            </a:extLst>
          </p:cNvPr>
          <p:cNvSpPr txBox="1"/>
          <p:nvPr/>
        </p:nvSpPr>
        <p:spPr>
          <a:xfrm>
            <a:off x="1496970" y="1486113"/>
            <a:ext cx="91980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D-DIN" panose="020B0504030202030204" pitchFamily="34" charset="77"/>
                <a:cs typeface="DB Ozone X" panose="02000506090000020004" pitchFamily="2" charset="-34"/>
              </a:rPr>
              <a:t>THANK 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49AC9-E832-93F5-C3B2-5408D217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306A5-DB45-81DF-64CB-22A454CC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0F1A3-1C93-D400-5432-F6D5A383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18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1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EB387-229A-4D21-FCFE-A1205342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952EE-7D36-36A5-6CEE-4C011B4C9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  <a:p>
            <a:r>
              <a:rPr lang="en-US" dirty="0"/>
              <a:t>The basic: command line client</a:t>
            </a:r>
          </a:p>
          <a:p>
            <a:r>
              <a:rPr lang="en-US" dirty="0"/>
              <a:t>The standard: Control System Studio – Phoebus (CSS)</a:t>
            </a:r>
          </a:p>
          <a:p>
            <a:r>
              <a:rPr lang="en-US" dirty="0"/>
              <a:t>The advance: Python binding</a:t>
            </a:r>
          </a:p>
          <a:p>
            <a:r>
              <a:rPr lang="en-US" dirty="0"/>
              <a:t>Bonus: The convenience: WebSocket client</a:t>
            </a:r>
          </a:p>
          <a:p>
            <a:r>
              <a:rPr lang="en-US" dirty="0"/>
              <a:t>Bonus: The freedom: C/C++ binding</a:t>
            </a:r>
          </a:p>
          <a:p>
            <a:r>
              <a:rPr lang="en-US" dirty="0"/>
              <a:t>Lesson learned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552AC-783B-3F54-B07C-C5995737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99E449-482B-77CF-A84E-3A374E92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DDDECA-A6C0-3A4E-622F-C59BCA26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14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5303-ACAB-6022-0202-7C9762C9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5D22-6958-BD17-F639-599DD2C1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8864" cy="4351338"/>
          </a:xfrm>
        </p:spPr>
        <p:txBody>
          <a:bodyPr/>
          <a:lstStyle/>
          <a:p>
            <a:r>
              <a:rPr lang="en-US" dirty="0"/>
              <a:t>EPICS CA use client-server model</a:t>
            </a:r>
          </a:p>
          <a:p>
            <a:r>
              <a:rPr lang="en-US" dirty="0"/>
              <a:t>Support communication patterns:</a:t>
            </a:r>
          </a:p>
          <a:p>
            <a:pPr lvl="1"/>
            <a:r>
              <a:rPr lang="en-US" dirty="0"/>
              <a:t>Request-reply</a:t>
            </a:r>
          </a:p>
          <a:p>
            <a:pPr lvl="1"/>
            <a:r>
              <a:rPr lang="en-US" dirty="0"/>
              <a:t>Publish-subscribe</a:t>
            </a:r>
          </a:p>
          <a:p>
            <a:r>
              <a:rPr lang="en-US" dirty="0"/>
              <a:t>Communication using</a:t>
            </a:r>
          </a:p>
          <a:p>
            <a:pPr lvl="1"/>
            <a:r>
              <a:rPr lang="en-US" dirty="0"/>
              <a:t>TCP/IP</a:t>
            </a:r>
          </a:p>
          <a:p>
            <a:pPr lvl="1"/>
            <a:r>
              <a:rPr lang="en-US" dirty="0"/>
              <a:t>UDP/IP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2EC73-BB7F-4431-DA73-B53CDF58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5839D-C37A-D905-1A42-55AAC20C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FA2C-6595-9A7A-C3F0-039588A9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3</a:t>
            </a:fld>
            <a:endParaRPr lang="en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DC545-0D7A-9853-E0D3-8D6C41E8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7" y="2208361"/>
            <a:ext cx="4471358" cy="2682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0E2D4-6D9A-A819-7962-7F629F7F7ABA}"/>
              </a:ext>
            </a:extLst>
          </p:cNvPr>
          <p:cNvSpPr txBox="1"/>
          <p:nvPr/>
        </p:nvSpPr>
        <p:spPr>
          <a:xfrm>
            <a:off x="9370444" y="2441274"/>
            <a:ext cx="1852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DIN Alternate" panose="020B0500000000000000"/>
              </a:rPr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94023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516CDF-84CF-4012-99A5-FFD166B60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443" y="146842"/>
            <a:ext cx="10033000" cy="737395"/>
          </a:xfrm>
        </p:spPr>
        <p:txBody>
          <a:bodyPr/>
          <a:lstStyle/>
          <a:p>
            <a:r>
              <a:rPr lang="en-US" dirty="0"/>
              <a:t>The basic: command line client</a:t>
            </a:r>
            <a:endParaRPr lang="en-US" altLang="en-US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B7F2E85-F031-47FA-A7FA-614798C2F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7557" y="765175"/>
            <a:ext cx="4244975" cy="5254625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Read a PV named &lt;NAME&gt;</a:t>
            </a:r>
          </a:p>
          <a:p>
            <a:pPr>
              <a:buFontTx/>
              <a:buNone/>
            </a:pPr>
            <a:r>
              <a:rPr lang="en-US" altLang="en-US" dirty="0"/>
              <a:t>	   </a:t>
            </a:r>
            <a:r>
              <a:rPr lang="en-US" altLang="en-US" b="1" dirty="0" err="1">
                <a:latin typeface="Courier New" panose="02070309020205020404" pitchFamily="49" charset="0"/>
              </a:rPr>
              <a:t>caget</a:t>
            </a:r>
            <a:r>
              <a:rPr lang="en-US" altLang="en-US" b="1" dirty="0">
                <a:latin typeface="Courier New" panose="02070309020205020404" pitchFamily="49" charset="0"/>
              </a:rPr>
              <a:t> NAME</a:t>
            </a:r>
          </a:p>
          <a:p>
            <a:pPr>
              <a:buFontTx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sz="2000" dirty="0"/>
              <a:t>Write a PV named &lt;NAME&gt;</a:t>
            </a:r>
          </a:p>
          <a:p>
            <a:pPr>
              <a:buFontTx/>
              <a:buNone/>
            </a:pPr>
            <a:r>
              <a:rPr lang="en-US" altLang="en-US" dirty="0"/>
              <a:t>	   </a:t>
            </a:r>
            <a:r>
              <a:rPr lang="en-US" altLang="en-US" b="1" dirty="0">
                <a:latin typeface="Courier New" panose="02070309020205020404" pitchFamily="49" charset="0"/>
              </a:rPr>
              <a:t>caput NAME value</a:t>
            </a:r>
          </a:p>
          <a:p>
            <a:pPr>
              <a:buFontTx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sz="2000" dirty="0"/>
              <a:t>Get information about that Record</a:t>
            </a:r>
          </a:p>
          <a:p>
            <a:pPr>
              <a:buFontTx/>
              <a:buNone/>
            </a:pPr>
            <a:r>
              <a:rPr lang="en-US" altLang="en-US" dirty="0"/>
              <a:t>	   </a:t>
            </a:r>
            <a:r>
              <a:rPr lang="en-US" altLang="en-US" b="1" dirty="0" err="1">
                <a:latin typeface="Courier New" panose="02070309020205020404" pitchFamily="49" charset="0"/>
              </a:rPr>
              <a:t>cainfo</a:t>
            </a:r>
            <a:r>
              <a:rPr lang="en-US" altLang="en-US" b="1" dirty="0">
                <a:latin typeface="Courier New" panose="02070309020205020404" pitchFamily="49" charset="0"/>
              </a:rPr>
              <a:t> NAME</a:t>
            </a:r>
          </a:p>
          <a:p>
            <a:pPr>
              <a:buFontTx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sz="2000" dirty="0"/>
              <a:t>Start a monitor</a:t>
            </a:r>
          </a:p>
          <a:p>
            <a:pPr>
              <a:buFontTx/>
              <a:buNone/>
            </a:pPr>
            <a:r>
              <a:rPr lang="en-US" altLang="en-US" dirty="0"/>
              <a:t>	   </a:t>
            </a:r>
            <a:r>
              <a:rPr lang="en-US" altLang="en-US" b="1" dirty="0" err="1">
                <a:latin typeface="Courier New" panose="02070309020205020404" pitchFamily="49" charset="0"/>
              </a:rPr>
              <a:t>camonitor</a:t>
            </a:r>
            <a:r>
              <a:rPr lang="en-US" altLang="en-US" b="1" dirty="0">
                <a:latin typeface="Courier New" panose="02070309020205020404" pitchFamily="49" charset="0"/>
              </a:rPr>
              <a:t> NAME</a:t>
            </a:r>
          </a:p>
          <a:p>
            <a:pPr>
              <a:buFontTx/>
              <a:buNone/>
            </a:pPr>
            <a:r>
              <a:rPr lang="en-US" altLang="en-US" dirty="0"/>
              <a:t>   </a:t>
            </a:r>
            <a:r>
              <a:rPr lang="en-US" altLang="en-US" sz="1800" dirty="0"/>
              <a:t>(Cancel with [Ctrl] + [c])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40DF789-8863-401C-85EA-7FB0FB54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765175"/>
            <a:ext cx="4876800" cy="92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&gt;caget ARIDI-PCT:CURRENT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ARIDI-PCT:CURRENT  350.56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5CCD3BF1-CC3D-4D1A-85F1-9CBD790A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68500"/>
            <a:ext cx="4876800" cy="12311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&gt;caput ARIDI-PCT:CURRENT 401.5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Old: ARIDI-PCT:CURRENT  350.56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New: ARIDI-PCT:CURRENT  401.5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603ED9F2-A1B9-405E-A710-FBCC9FB1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1"/>
            <a:ext cx="4876800" cy="2462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&gt;</a:t>
            </a:r>
            <a:r>
              <a:rPr lang="en-US" altLang="en-US" sz="2000" dirty="0" err="1">
                <a:solidFill>
                  <a:srgbClr val="FFCC66"/>
                </a:solidFill>
                <a:latin typeface="Courier" pitchFamily="49" charset="0"/>
              </a:rPr>
              <a:t>cainfo</a:t>
            </a:r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ARIDI-PCT:CURRENT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ARIDI-PCT:CURRENT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  State:       connected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  Host:        sls-cagw-1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  Access:      read, no write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  Data type:   DBR_DOUBLE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   Element count: 1</a:t>
            </a:r>
          </a:p>
          <a:p>
            <a:r>
              <a:rPr lang="en-US" altLang="en-US" sz="2000" dirty="0">
                <a:solidFill>
                  <a:srgbClr val="FFCC66"/>
                </a:solidFill>
                <a:latin typeface="Courier" pitchFamily="49" charset="0"/>
              </a:rPr>
              <a:t>&gt;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8A7078E9-3780-4DD9-AC19-CBFBDE38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95801"/>
            <a:ext cx="5105400" cy="1846659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&gt;camonitor ARIDI-PCT:CURRENT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ARIDI-PCT:CURRENT 250.542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ARIDI-PCT:CURRENT 250.537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ARIDI-PCT:CURRENT 250.533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ARIDI-PCT:CURRENT 250.525</a:t>
            </a:r>
          </a:p>
          <a:p>
            <a:r>
              <a:rPr lang="en-US" altLang="en-US" sz="2000">
                <a:solidFill>
                  <a:srgbClr val="FFCC66"/>
                </a:solidFill>
                <a:latin typeface="Courier" pitchFamily="49" charset="0"/>
              </a:rPr>
              <a:t>&gt;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77365-A764-F3F2-E05F-B591F831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4868F-6E0B-F413-08E3-9505984D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38A0-DF70-9288-AE49-8CEE655D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t>4</a:t>
            </a:fld>
            <a:endParaRPr lang="en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2812-721F-5E6A-E271-3D0C57B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basic: command line client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1B7A-51F3-4B47-9FAE-4FF1EBA8C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–help option to show usage manual</a:t>
            </a:r>
          </a:p>
          <a:p>
            <a:r>
              <a:rPr lang="en-US" dirty="0"/>
              <a:t>For simple task you can use shell script with command line tools to create sequence</a:t>
            </a:r>
          </a:p>
          <a:p>
            <a:r>
              <a:rPr lang="en-US" dirty="0"/>
              <a:t>You also can call command line tools in programming language with system call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EB82E-3D11-0B67-EC9E-508C475A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9BAF8-8DC1-CDA1-6A8F-6EA68F08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44A3-A32C-126D-E3CA-5352D315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5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48344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5471-6F9B-B13E-00D1-B2A4C809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standard: Control System Studio – Phoebus (CSS)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1971-C552-EEE5-8CBA-F68FA73BD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graphic user interface development tool</a:t>
            </a:r>
          </a:p>
          <a:p>
            <a:r>
              <a:rPr lang="en-US" dirty="0"/>
              <a:t>Download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sz="1400" dirty="0">
                <a:sym typeface="Wingdings" panose="05000000000000000000" pitchFamily="2" charset="2"/>
                <a:hlinkClick r:id="rId2"/>
              </a:rPr>
              <a:t>http://download.controlsystemstudio.org/release/4.5/cs-studio-4.5.9-win32.win32.x86_64.zip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You also need Java runtime  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https://download.java.net/openjdk/jdk17/ri/openjdk-17+35_windows-x64_bin.zip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After download finish, extract both file in the same folder and edit Java path or you can rename Java directory to </a:t>
            </a:r>
            <a:r>
              <a:rPr lang="en-US" sz="2000" dirty="0" err="1">
                <a:solidFill>
                  <a:srgbClr val="E7E6E6">
                    <a:lumMod val="25000"/>
                  </a:srgbClr>
                </a:solidFill>
                <a:highlight>
                  <a:srgbClr val="C0C0C0"/>
                </a:highlight>
                <a:latin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jdk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to use default path (follow my instruction)</a:t>
            </a:r>
          </a:p>
          <a:p>
            <a:r>
              <a:rPr lang="en-US" sz="2000" dirty="0">
                <a:solidFill>
                  <a:srgbClr val="E7E6E6">
                    <a:lumMod val="25000"/>
                  </a:srgbClr>
                </a:solidFill>
                <a:highlight>
                  <a:srgbClr val="C0C0C0"/>
                </a:highlight>
                <a:latin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phoebus.bat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sym typeface="Wingdings" panose="05000000000000000000" pitchFamily="2" charset="2"/>
              </a:rPr>
              <a:t>is the startup file for Phoebus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DIN Alternate" panose="020B0500000000000000" pitchFamily="34" charset="77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200" dirty="0">
              <a:sym typeface="Wingdings" panose="05000000000000000000" pitchFamily="2" charset="2"/>
            </a:endParaRP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3412C-B8E3-7033-D7D3-B8DE0BF8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5644F-5F2C-A370-F881-589E3F11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B0E3-390A-C69E-B190-009E32E3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6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1057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B9B1-5A00-92DA-0A1F-9E8F557E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standard: Control System Studio – Phoebus (CSS) (2)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528CD28-CEC5-FE58-7FE3-027B7A64B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846" y="1825625"/>
            <a:ext cx="6054307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8E718-FAAB-C3DA-FB7C-40EFDD8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1357-A6BA-7B7C-1ACD-986C6D59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72C6-F943-E898-C5DB-857676C0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7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2907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B072-072F-5E5C-B297-36C9BB35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standard: Control System Studio – Phoebus (CSS)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1458-2DB4-CFFC-96FC-7109DC53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To create new GUI, click Applications &gt; Display &gt; New display</a:t>
            </a:r>
          </a:p>
          <a:p>
            <a:r>
              <a:rPr lang="en-US" sz="2400" dirty="0"/>
              <a:t>You will be asked to enter the new GUI name</a:t>
            </a:r>
          </a:p>
          <a:p>
            <a:r>
              <a:rPr lang="en-US" sz="2400" dirty="0"/>
              <a:t>You will be ready to create GUI now</a:t>
            </a:r>
          </a:p>
          <a:p>
            <a:r>
              <a:rPr lang="en-US" sz="2400" dirty="0"/>
              <a:t>Follow my instruction to learn about widget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9173C-1B76-FD33-6FE2-24AEF2A2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329E5-CAB4-49D8-8E20-DF94BB2B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27426-6273-77B4-BB1B-A7746E95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8</a:t>
            </a:fld>
            <a:endParaRPr lang="en-TH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717A159-56CE-D075-5224-F6C57483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59" y="1889389"/>
            <a:ext cx="4883641" cy="32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5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3C13-A7A1-F1F2-83AA-2C57B137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standard: Control System Studio – Phoebus (CSS)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DC8B2-7041-094C-1215-36A4570D5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5566" cy="4351338"/>
          </a:xfrm>
        </p:spPr>
        <p:txBody>
          <a:bodyPr/>
          <a:lstStyle/>
          <a:p>
            <a:r>
              <a:rPr lang="en-US" dirty="0"/>
              <a:t>To create new graph from archive data, click Applications &gt; Display &gt; Data browser</a:t>
            </a:r>
          </a:p>
          <a:p>
            <a:r>
              <a:rPr lang="en-US" dirty="0"/>
              <a:t>Follow my instruction to add Appliance and PVs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28523-6557-C6E9-0E9D-06EC4A68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Development of EPICS based instrumentation control system in accelerator research facilities</a:t>
            </a:r>
            <a:endParaRPr lang="en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13E3F-F390-0B9E-15D9-598FE13C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2024-06-13</a:t>
            </a:r>
            <a:endParaRPr lang="en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949E5-3992-47F7-0EFE-5356AC57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8AAE-D42A-F54B-BBDA-583649253CB7}" type="slidenum">
              <a:rPr lang="en-TH" smtClean="0"/>
              <a:pPr/>
              <a:t>9</a:t>
            </a:fld>
            <a:endParaRPr lang="en-TH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87EF419-EFF1-EC65-42FC-56642388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82" y="1889389"/>
            <a:ext cx="4544718" cy="30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1482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D-DIN</vt:lpstr>
      <vt:lpstr>DIN Alternate</vt:lpstr>
      <vt:lpstr>Wingdings</vt:lpstr>
      <vt:lpstr>Courier New</vt:lpstr>
      <vt:lpstr>Courier</vt:lpstr>
      <vt:lpstr>Cascadia Code</vt:lpstr>
      <vt:lpstr>Office Theme</vt:lpstr>
      <vt:lpstr>EPICS Client Tools </vt:lpstr>
      <vt:lpstr>Contents</vt:lpstr>
      <vt:lpstr>Client-server architecture</vt:lpstr>
      <vt:lpstr>The basic: command line client</vt:lpstr>
      <vt:lpstr>The basic: command line client (2)</vt:lpstr>
      <vt:lpstr>The standard: Control System Studio – Phoebus (CSS)</vt:lpstr>
      <vt:lpstr>The standard: Control System Studio – Phoebus (CSS) (2)</vt:lpstr>
      <vt:lpstr>The standard: Control System Studio – Phoebus (CSS) (3)</vt:lpstr>
      <vt:lpstr>The standard: Control System Studio – Phoebus (CSS) (4)</vt:lpstr>
      <vt:lpstr>The standard: Control System Studio – Phoebus (CSS) (5)</vt:lpstr>
      <vt:lpstr>The advance: Python binding</vt:lpstr>
      <vt:lpstr>The advance: Python binding (2)</vt:lpstr>
      <vt:lpstr>Bonus: The convenience: WebSocket client</vt:lpstr>
      <vt:lpstr>Bonus: The convenience: WebSocket client (2)</vt:lpstr>
      <vt:lpstr>Bonus: The convenience: WebSocket client (3)</vt:lpstr>
      <vt:lpstr>Bonus: The freedom: C/C++ binding</vt:lpstr>
      <vt:lpstr>Lesson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Tewarit Panpian</dc:creator>
  <cp:lastModifiedBy>Keerati Manasatitpong</cp:lastModifiedBy>
  <cp:revision>31</cp:revision>
  <dcterms:created xsi:type="dcterms:W3CDTF">2022-10-04T02:08:51Z</dcterms:created>
  <dcterms:modified xsi:type="dcterms:W3CDTF">2024-06-07T06:31:40Z</dcterms:modified>
</cp:coreProperties>
</file>