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6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erati Manasatitpong" userId="cbf3b3a4-92c6-4618-a4d9-22d16900743d" providerId="ADAL" clId="{835C7969-0B1E-4D4B-B859-F2AB6070CA87}"/>
    <pc:docChg chg="custSel addSld delSld modSld">
      <pc:chgData name="Keerati Manasatitpong" userId="cbf3b3a4-92c6-4618-a4d9-22d16900743d" providerId="ADAL" clId="{835C7969-0B1E-4D4B-B859-F2AB6070CA87}" dt="2025-05-19T06:15:29.891" v="426" actId="20577"/>
      <pc:docMkLst>
        <pc:docMk/>
      </pc:docMkLst>
      <pc:sldChg chg="modSp mod">
        <pc:chgData name="Keerati Manasatitpong" userId="cbf3b3a4-92c6-4618-a4d9-22d16900743d" providerId="ADAL" clId="{835C7969-0B1E-4D4B-B859-F2AB6070CA87}" dt="2025-05-19T05:52:49.210" v="8" actId="6549"/>
        <pc:sldMkLst>
          <pc:docMk/>
          <pc:sldMk cId="1499733653" sldId="256"/>
        </pc:sldMkLst>
        <pc:spChg chg="mod">
          <ac:chgData name="Keerati Manasatitpong" userId="cbf3b3a4-92c6-4618-a4d9-22d16900743d" providerId="ADAL" clId="{835C7969-0B1E-4D4B-B859-F2AB6070CA87}" dt="2025-05-19T05:52:49.210" v="8" actId="6549"/>
          <ac:spMkLst>
            <pc:docMk/>
            <pc:sldMk cId="1499733653" sldId="256"/>
            <ac:spMk id="2" creationId="{50886ED4-5324-27E5-1F78-7B92AC23849C}"/>
          </ac:spMkLst>
        </pc:spChg>
      </pc:sldChg>
      <pc:sldChg chg="modSp mod">
        <pc:chgData name="Keerati Manasatitpong" userId="cbf3b3a4-92c6-4618-a4d9-22d16900743d" providerId="ADAL" clId="{835C7969-0B1E-4D4B-B859-F2AB6070CA87}" dt="2025-05-19T05:52:33.858" v="0"/>
        <pc:sldMkLst>
          <pc:docMk/>
          <pc:sldMk cId="2886428441" sldId="257"/>
        </pc:sldMkLst>
        <pc:spChg chg="mod">
          <ac:chgData name="Keerati Manasatitpong" userId="cbf3b3a4-92c6-4618-a4d9-22d16900743d" providerId="ADAL" clId="{835C7969-0B1E-4D4B-B859-F2AB6070CA87}" dt="2025-05-19T05:52:33.858" v="0"/>
          <ac:spMkLst>
            <pc:docMk/>
            <pc:sldMk cId="2886428441" sldId="257"/>
            <ac:spMk id="3" creationId="{9D2256B7-1A8F-C5CC-988A-D86DF52EB691}"/>
          </ac:spMkLst>
        </pc:spChg>
      </pc:sldChg>
      <pc:sldChg chg="del">
        <pc:chgData name="Keerati Manasatitpong" userId="cbf3b3a4-92c6-4618-a4d9-22d16900743d" providerId="ADAL" clId="{835C7969-0B1E-4D4B-B859-F2AB6070CA87}" dt="2025-05-19T05:52:37.921" v="1" actId="47"/>
        <pc:sldMkLst>
          <pc:docMk/>
          <pc:sldMk cId="675675030" sldId="258"/>
        </pc:sldMkLst>
      </pc:sldChg>
      <pc:sldChg chg="modSp new mod">
        <pc:chgData name="Keerati Manasatitpong" userId="cbf3b3a4-92c6-4618-a4d9-22d16900743d" providerId="ADAL" clId="{835C7969-0B1E-4D4B-B859-F2AB6070CA87}" dt="2025-05-19T06:09:35.485" v="130" actId="20577"/>
        <pc:sldMkLst>
          <pc:docMk/>
          <pc:sldMk cId="1245129688" sldId="258"/>
        </pc:sldMkLst>
        <pc:spChg chg="mod">
          <ac:chgData name="Keerati Manasatitpong" userId="cbf3b3a4-92c6-4618-a4d9-22d16900743d" providerId="ADAL" clId="{835C7969-0B1E-4D4B-B859-F2AB6070CA87}" dt="2025-05-19T05:59:10.293" v="26" actId="20577"/>
          <ac:spMkLst>
            <pc:docMk/>
            <pc:sldMk cId="1245129688" sldId="258"/>
            <ac:spMk id="2" creationId="{8F022AAF-FD35-0466-49A8-187969D43081}"/>
          </ac:spMkLst>
        </pc:spChg>
        <pc:spChg chg="mod">
          <ac:chgData name="Keerati Manasatitpong" userId="cbf3b3a4-92c6-4618-a4d9-22d16900743d" providerId="ADAL" clId="{835C7969-0B1E-4D4B-B859-F2AB6070CA87}" dt="2025-05-19T06:09:35.485" v="130" actId="20577"/>
          <ac:spMkLst>
            <pc:docMk/>
            <pc:sldMk cId="1245129688" sldId="258"/>
            <ac:spMk id="3" creationId="{16E82233-9BC1-AB2A-8BF2-26C19007899F}"/>
          </ac:spMkLst>
        </pc:spChg>
      </pc:sldChg>
      <pc:sldChg chg="modSp new mod">
        <pc:chgData name="Keerati Manasatitpong" userId="cbf3b3a4-92c6-4618-a4d9-22d16900743d" providerId="ADAL" clId="{835C7969-0B1E-4D4B-B859-F2AB6070CA87}" dt="2025-05-19T06:14:42.290" v="390" actId="20577"/>
        <pc:sldMkLst>
          <pc:docMk/>
          <pc:sldMk cId="583687097" sldId="259"/>
        </pc:sldMkLst>
        <pc:spChg chg="mod">
          <ac:chgData name="Keerati Manasatitpong" userId="cbf3b3a4-92c6-4618-a4d9-22d16900743d" providerId="ADAL" clId="{835C7969-0B1E-4D4B-B859-F2AB6070CA87}" dt="2025-05-19T06:11:26.643" v="156" actId="20577"/>
          <ac:spMkLst>
            <pc:docMk/>
            <pc:sldMk cId="583687097" sldId="259"/>
            <ac:spMk id="2" creationId="{61211D4D-66B0-6999-E598-C377CB41B6BC}"/>
          </ac:spMkLst>
        </pc:spChg>
        <pc:spChg chg="mod">
          <ac:chgData name="Keerati Manasatitpong" userId="cbf3b3a4-92c6-4618-a4d9-22d16900743d" providerId="ADAL" clId="{835C7969-0B1E-4D4B-B859-F2AB6070CA87}" dt="2025-05-19T06:14:42.290" v="390" actId="20577"/>
          <ac:spMkLst>
            <pc:docMk/>
            <pc:sldMk cId="583687097" sldId="259"/>
            <ac:spMk id="3" creationId="{36F6648D-6A20-6596-DD66-DD4D89E006FF}"/>
          </ac:spMkLst>
        </pc:spChg>
      </pc:sldChg>
      <pc:sldChg chg="del">
        <pc:chgData name="Keerati Manasatitpong" userId="cbf3b3a4-92c6-4618-a4d9-22d16900743d" providerId="ADAL" clId="{835C7969-0B1E-4D4B-B859-F2AB6070CA87}" dt="2025-05-19T05:52:37.921" v="1" actId="47"/>
        <pc:sldMkLst>
          <pc:docMk/>
          <pc:sldMk cId="2924692241" sldId="259"/>
        </pc:sldMkLst>
      </pc:sldChg>
      <pc:sldChg chg="modSp new mod">
        <pc:chgData name="Keerati Manasatitpong" userId="cbf3b3a4-92c6-4618-a4d9-22d16900743d" providerId="ADAL" clId="{835C7969-0B1E-4D4B-B859-F2AB6070CA87}" dt="2025-05-19T06:15:29.891" v="426" actId="20577"/>
        <pc:sldMkLst>
          <pc:docMk/>
          <pc:sldMk cId="1740509349" sldId="260"/>
        </pc:sldMkLst>
        <pc:spChg chg="mod">
          <ac:chgData name="Keerati Manasatitpong" userId="cbf3b3a4-92c6-4618-a4d9-22d16900743d" providerId="ADAL" clId="{835C7969-0B1E-4D4B-B859-F2AB6070CA87}" dt="2025-05-19T06:12:42.031" v="266" actId="20577"/>
          <ac:spMkLst>
            <pc:docMk/>
            <pc:sldMk cId="1740509349" sldId="260"/>
            <ac:spMk id="2" creationId="{AA6E1379-3AE6-8B2A-EEFE-CD9BCF763EE5}"/>
          </ac:spMkLst>
        </pc:spChg>
        <pc:spChg chg="mod">
          <ac:chgData name="Keerati Manasatitpong" userId="cbf3b3a4-92c6-4618-a4d9-22d16900743d" providerId="ADAL" clId="{835C7969-0B1E-4D4B-B859-F2AB6070CA87}" dt="2025-05-19T06:15:29.891" v="426" actId="20577"/>
          <ac:spMkLst>
            <pc:docMk/>
            <pc:sldMk cId="1740509349" sldId="260"/>
            <ac:spMk id="3" creationId="{22C7EDBE-9E60-DCCC-1E91-3D21BE3E6030}"/>
          </ac:spMkLst>
        </pc:spChg>
      </pc:sldChg>
      <pc:sldChg chg="del">
        <pc:chgData name="Keerati Manasatitpong" userId="cbf3b3a4-92c6-4618-a4d9-22d16900743d" providerId="ADAL" clId="{835C7969-0B1E-4D4B-B859-F2AB6070CA87}" dt="2025-05-19T05:52:37.921" v="1" actId="47"/>
        <pc:sldMkLst>
          <pc:docMk/>
          <pc:sldMk cId="2297849626" sldId="260"/>
        </pc:sldMkLst>
      </pc:sldChg>
      <pc:sldChg chg="del">
        <pc:chgData name="Keerati Manasatitpong" userId="cbf3b3a4-92c6-4618-a4d9-22d16900743d" providerId="ADAL" clId="{835C7969-0B1E-4D4B-B859-F2AB6070CA87}" dt="2025-05-19T05:52:37.921" v="1" actId="47"/>
        <pc:sldMkLst>
          <pc:docMk/>
          <pc:sldMk cId="203836396" sldId="261"/>
        </pc:sldMkLst>
      </pc:sldChg>
      <pc:sldChg chg="del">
        <pc:chgData name="Keerati Manasatitpong" userId="cbf3b3a4-92c6-4618-a4d9-22d16900743d" providerId="ADAL" clId="{835C7969-0B1E-4D4B-B859-F2AB6070CA87}" dt="2025-05-19T05:52:37.921" v="1" actId="47"/>
        <pc:sldMkLst>
          <pc:docMk/>
          <pc:sldMk cId="254804859" sldId="262"/>
        </pc:sldMkLst>
      </pc:sldChg>
      <pc:sldChg chg="del">
        <pc:chgData name="Keerati Manasatitpong" userId="cbf3b3a4-92c6-4618-a4d9-22d16900743d" providerId="ADAL" clId="{835C7969-0B1E-4D4B-B859-F2AB6070CA87}" dt="2025-05-19T05:52:37.921" v="1" actId="47"/>
        <pc:sldMkLst>
          <pc:docMk/>
          <pc:sldMk cId="677374480" sldId="263"/>
        </pc:sldMkLst>
      </pc:sldChg>
      <pc:sldChg chg="del">
        <pc:chgData name="Keerati Manasatitpong" userId="cbf3b3a4-92c6-4618-a4d9-22d16900743d" providerId="ADAL" clId="{835C7969-0B1E-4D4B-B859-F2AB6070CA87}" dt="2025-05-19T05:52:37.921" v="1" actId="47"/>
        <pc:sldMkLst>
          <pc:docMk/>
          <pc:sldMk cId="1679951251" sldId="264"/>
        </pc:sldMkLst>
      </pc:sldChg>
      <pc:sldChg chg="del">
        <pc:chgData name="Keerati Manasatitpong" userId="cbf3b3a4-92c6-4618-a4d9-22d16900743d" providerId="ADAL" clId="{835C7969-0B1E-4D4B-B859-F2AB6070CA87}" dt="2025-05-19T05:52:37.921" v="1" actId="47"/>
        <pc:sldMkLst>
          <pc:docMk/>
          <pc:sldMk cId="389647340" sldId="265"/>
        </pc:sldMkLst>
      </pc:sldChg>
      <pc:sldChg chg="del">
        <pc:chgData name="Keerati Manasatitpong" userId="cbf3b3a4-92c6-4618-a4d9-22d16900743d" providerId="ADAL" clId="{835C7969-0B1E-4D4B-B859-F2AB6070CA87}" dt="2025-05-19T05:52:37.921" v="1" actId="47"/>
        <pc:sldMkLst>
          <pc:docMk/>
          <pc:sldMk cId="2098634125" sldId="2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E0816-1985-45D9-8366-308BDADDC2C2}" type="datetimeFigureOut">
              <a:rPr lang="en-SE" smtClean="0"/>
              <a:t>2025-05-19</a:t>
            </a:fld>
            <a:endParaRPr lang="en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1F2E5-A4BD-49EE-B94A-5FDE2C9323C1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893340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1F2E5-A4BD-49EE-B94A-5FDE2C9323C1}" type="slidenum">
              <a:rPr lang="en-SE" smtClean="0"/>
              <a:t>1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576819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A474D-A84F-8D37-3D8E-5498F0EE99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32368C-5BA9-03F4-5DDB-28DCA50FE2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CF41D-3D6F-87BC-16DD-4DE44DA14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26C51-562D-427E-A79D-35413FA1CF37}" type="datetimeFigureOut">
              <a:rPr lang="en-SE" smtClean="0"/>
              <a:t>2025-05-19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5A26F-3291-2933-4D1C-E3E779095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BCE91-8D68-C8A6-95C9-BECE1F693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ACAF-50F0-49C9-9C87-EF7973EAF21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3908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619A7-6E81-7E2D-B782-2D9A50F11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C6AF50-2CD0-38E9-A067-989647110D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2B734-9104-81FF-3D00-22FED79E4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26C51-562D-427E-A79D-35413FA1CF37}" type="datetimeFigureOut">
              <a:rPr lang="en-SE" smtClean="0"/>
              <a:t>2025-05-19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44545-11FB-EF19-E53C-3CD3FE1EA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C28E4-ACBF-17D0-05AE-C51D8B8CC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ACAF-50F0-49C9-9C87-EF7973EAF21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49303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D87D3B-E0A5-5E1B-4975-B62AD261E8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15822F-144B-2207-BEA8-0C44C682C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94112-046E-0865-6287-D61646DA8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26C51-562D-427E-A79D-35413FA1CF37}" type="datetimeFigureOut">
              <a:rPr lang="en-SE" smtClean="0"/>
              <a:t>2025-05-19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2E167-968B-6253-D6A6-37845EB4C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0633D-434B-AF07-8908-A157473B1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ACAF-50F0-49C9-9C87-EF7973EAF21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1457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246B5-7E5F-F6EE-0663-1A2229D76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ACC15-6B9B-C15D-DCF3-B983EC832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8E9EB-0E52-F263-537A-D3D948D0E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26C51-562D-427E-A79D-35413FA1CF37}" type="datetimeFigureOut">
              <a:rPr lang="en-SE" smtClean="0"/>
              <a:t>2025-05-19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D8A7D-9E83-4E28-CE39-87BE79C1F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EF199-8E37-FCB4-64F5-6683EB2D7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ACAF-50F0-49C9-9C87-EF7973EAF21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257660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51097-2099-F636-11CC-CA4D8D054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E212D-46DD-3766-0EB2-0790EDDD0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5490C-AD04-018D-11DA-CAB114365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26C51-562D-427E-A79D-35413FA1CF37}" type="datetimeFigureOut">
              <a:rPr lang="en-SE" smtClean="0"/>
              <a:t>2025-05-19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C0B80-069E-367B-36B6-84521CF4A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C9766-8F7C-50CA-BF04-B320B036E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ACAF-50F0-49C9-9C87-EF7973EAF21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446642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FBB3F-1869-85CA-9E3A-2A38C1056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02D17-F7A9-654E-77C7-C952EB07D5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75E38-F228-8136-7C2A-4274B2F4C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4537D5-B422-44C9-EE63-FDF7D45C7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26C51-562D-427E-A79D-35413FA1CF37}" type="datetimeFigureOut">
              <a:rPr lang="en-SE" smtClean="0"/>
              <a:t>2025-05-19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BE957D-DA1F-4C4B-3A9B-15FB11828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D8EE48-B970-B72B-3ED8-8F0159376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ACAF-50F0-49C9-9C87-EF7973EAF21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456730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0CAB9-8663-28EF-74A3-DA32F0EEE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7FFD88-19BD-FC84-F18F-156D9A7109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01BF37-E564-4DE9-78ED-D347A6D63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663622-E4C9-9A0B-3941-33E3770323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46952C-8B04-8578-60D6-DD7D988519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2E000F-94CF-B219-6BCF-254150A8A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26C51-562D-427E-A79D-35413FA1CF37}" type="datetimeFigureOut">
              <a:rPr lang="en-SE" smtClean="0"/>
              <a:t>2025-05-19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ADCFAB-F53A-C251-2D22-521014F8E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DA4673-CCE4-A898-1024-A5B3EA45C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ACAF-50F0-49C9-9C87-EF7973EAF21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409479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2B101-8D00-B17B-22E3-32A5C6084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EE195C-C4E8-9916-BB0B-630269C74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26C51-562D-427E-A79D-35413FA1CF37}" type="datetimeFigureOut">
              <a:rPr lang="en-SE" smtClean="0"/>
              <a:t>2025-05-19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1120C4-F147-94BC-8AB0-D04819C2E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A6F17E-AD1C-9F9A-290C-946DE7B0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ACAF-50F0-49C9-9C87-EF7973EAF21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26329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4C7AAB-AEC8-CF4D-1106-45E33E8B2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26C51-562D-427E-A79D-35413FA1CF37}" type="datetimeFigureOut">
              <a:rPr lang="en-SE" smtClean="0"/>
              <a:t>2025-05-19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95AB7C-C281-3618-8A2C-73878B2BF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CC3A88-05C7-854F-AD82-3075A314A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ACAF-50F0-49C9-9C87-EF7973EAF21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671541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98BAC-2AB3-1243-0854-813331E39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71B1E-B1EF-454E-1DE2-D4C50FC5B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006D5-0E86-3AB2-42BC-9F4DD90B1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49C644-AF8B-2D1B-4988-DE6A8DB3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26C51-562D-427E-A79D-35413FA1CF37}" type="datetimeFigureOut">
              <a:rPr lang="en-SE" smtClean="0"/>
              <a:t>2025-05-19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C907E-4261-3245-34B0-F027EB0A4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1627B-6502-2EE5-2666-CCA9E08C4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ACAF-50F0-49C9-9C87-EF7973EAF21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300500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42A99-959F-8CD0-DDFF-DCAD45568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6DCDAC-7B4F-8E28-34E9-0E1D5939A5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C7A908-B712-BB99-666E-096FD9B5E7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8085F7-7B89-D8FA-7EE0-ADC0E942E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26C51-562D-427E-A79D-35413FA1CF37}" type="datetimeFigureOut">
              <a:rPr lang="en-SE" smtClean="0"/>
              <a:t>2025-05-19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EB15D4-AA6F-C8EA-742F-DBB5F2E46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7A0655-1CF5-6962-1144-6091A18E1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ACAF-50F0-49C9-9C87-EF7973EAF21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54394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338BF0-EA40-95A5-89C3-74DC31083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6F9E06-04A7-C711-00DB-06FB426FC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C06D1-E4CD-7233-2A4D-2F00E5D4F4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B26C51-562D-427E-A79D-35413FA1CF37}" type="datetimeFigureOut">
              <a:rPr lang="en-SE" smtClean="0"/>
              <a:t>2025-05-19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E80BB-2759-5AFB-99C2-2AF3B11F8C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0D230-8902-66FA-D34E-537F01B14E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3DACAF-50F0-49C9-9C87-EF7973EAF21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297297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86ED4-5324-27E5-1F78-7B92AC2384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April Activity Report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EF876-C092-7384-7C82-4561D65F90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Keerati Manasatitpong</a:t>
            </a:r>
          </a:p>
          <a:p>
            <a:r>
              <a:rPr lang="en-US" dirty="0"/>
              <a:t>AIS.ARD.SLRI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499733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F0969-813D-7783-6B22-C2C3C96F8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256B7-1A8F-C5CC-988A-D86DF52EB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>Meeting with TINT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EPICS migration project: Guideline draft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Generic works</a:t>
            </a:r>
            <a:endParaRPr lang="en-SE" sz="2400" dirty="0"/>
          </a:p>
        </p:txBody>
      </p:sp>
    </p:spTree>
    <p:extLst>
      <p:ext uri="{BB962C8B-B14F-4D97-AF65-F5344CB8AC3E}">
        <p14:creationId xmlns:p14="http://schemas.microsoft.com/office/powerpoint/2010/main" val="2886428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22AAF-FD35-0466-49A8-187969D43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with TINT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82233-9BC1-AB2A-8BF2-26C190078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30 April – 1 May 2025</a:t>
            </a:r>
          </a:p>
          <a:p>
            <a:r>
              <a:rPr lang="en-US" dirty="0"/>
              <a:t>TINT-TT1 want to try EPICS in their system</a:t>
            </a:r>
          </a:p>
          <a:p>
            <a:r>
              <a:rPr lang="en-US" dirty="0"/>
              <a:t>Basic training on EPICS was given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245129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11D4D-66B0-6999-E598-C377CB41B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EPICS migration project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6648D-6A20-6596-DD66-DD4D89E00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on Guidelines and Conventions</a:t>
            </a:r>
          </a:p>
          <a:p>
            <a:r>
              <a:rPr lang="en-US" dirty="0"/>
              <a:t>Will be finish in May</a:t>
            </a:r>
          </a:p>
          <a:p>
            <a:r>
              <a:rPr lang="en-US" dirty="0"/>
              <a:t>Many topics to be discussed for the </a:t>
            </a:r>
            <a:r>
              <a:rPr lang="en-US" dirty="0" err="1"/>
              <a:t>guidlines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583687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E1379-3AE6-8B2A-EEFE-CD9BCF763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in progress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7EDBE-9E60-DCCC-1E91-3D21BE3E6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Implementation of more support platform:</a:t>
            </a:r>
          </a:p>
          <a:p>
            <a:pPr lvl="1"/>
            <a:r>
              <a:rPr lang="en-US" dirty="0"/>
              <a:t>Network services</a:t>
            </a:r>
          </a:p>
          <a:p>
            <a:pPr lvl="1"/>
            <a:r>
              <a:rPr lang="en-US" dirty="0"/>
              <a:t>Logging</a:t>
            </a:r>
          </a:p>
          <a:p>
            <a:pPr lvl="1"/>
            <a:r>
              <a:rPr lang="en-US" dirty="0"/>
              <a:t>KM services</a:t>
            </a:r>
          </a:p>
          <a:p>
            <a:r>
              <a:rPr lang="en-US" dirty="0"/>
              <a:t>SPS-II support</a:t>
            </a:r>
          </a:p>
          <a:p>
            <a:r>
              <a:rPr lang="en-US" dirty="0"/>
              <a:t>Procurement supports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7405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85</Words>
  <Application>Microsoft Office PowerPoint</Application>
  <PresentationFormat>Widescreen</PresentationFormat>
  <Paragraphs>23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April Activity Report</vt:lpstr>
      <vt:lpstr>Overview</vt:lpstr>
      <vt:lpstr>Meeting with TINT</vt:lpstr>
      <vt:lpstr>EPICS migration project</vt:lpstr>
      <vt:lpstr>Work in progress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Keerati Manasatitpong</dc:creator>
  <cp:lastModifiedBy>Keerati Manasatitpong</cp:lastModifiedBy>
  <cp:revision>2</cp:revision>
  <dcterms:created xsi:type="dcterms:W3CDTF">2025-04-01T09:33:36Z</dcterms:created>
  <dcterms:modified xsi:type="dcterms:W3CDTF">2025-05-19T06:22:08Z</dcterms:modified>
</cp:coreProperties>
</file>